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6858000" cx="9144000"/>
  <p:notesSz cx="6858000" cy="9144000"/>
  <p:embeddedFontLst>
    <p:embeddedFont>
      <p:font typeface="Helvetica Neue"/>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36" roundtripDataSignature="AMtx7mh/kRHo6V6qoYaRtxEZobTkTHPqA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HelveticaNeue-bold.fntdata"/><Relationship Id="rId10" Type="http://schemas.openxmlformats.org/officeDocument/2006/relationships/slide" Target="slides/slide5.xml"/><Relationship Id="rId32" Type="http://schemas.openxmlformats.org/officeDocument/2006/relationships/font" Target="fonts/HelveticaNeue-regular.fntdata"/><Relationship Id="rId13" Type="http://schemas.openxmlformats.org/officeDocument/2006/relationships/slide" Target="slides/slide8.xml"/><Relationship Id="rId35" Type="http://schemas.openxmlformats.org/officeDocument/2006/relationships/font" Target="fonts/HelveticaNeue-boldItalic.fntdata"/><Relationship Id="rId12" Type="http://schemas.openxmlformats.org/officeDocument/2006/relationships/slide" Target="slides/slide7.xml"/><Relationship Id="rId34" Type="http://schemas.openxmlformats.org/officeDocument/2006/relationships/font" Target="fonts/HelveticaNeue-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3.png>
</file>

<file path=ppt/media/image14.png>
</file>

<file path=ppt/media/image15.png>
</file>

<file path=ppt/media/image17.png>
</file>

<file path=ppt/media/image18.gif>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6200"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6800"/>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75" name="Google Shape;75;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6" name="Google Shape;76;p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76" name="Google Shape;176;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7" name="Google Shape;177;p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2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85" name="Google Shape;185;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6" name="Google Shape;186;p2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25: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94" name="Google Shape;194;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5" name="Google Shape;195;p2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2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04" name="Google Shape;204;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5" name="Google Shape;205;p2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83061ed8c2_1_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14" name="Google Shape;214;g283061ed8c2_1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5" name="Google Shape;215;g283061ed8c2_1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9: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24" name="Google Shape;224;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5" name="Google Shape;225;p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7: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33" name="Google Shape;233;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4" name="Google Shape;234;p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43" name="Google Shape;243;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4" name="Google Shape;244;p1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52" name="Google Shape;252;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3" name="Google Shape;253;p1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61" name="Google Shape;261;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2" name="Google Shape;262;p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8303eaac3c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83" name="Google Shape;83;g28303eaac3c_0_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US"/>
              <a:t>Allow me to introduce our team again, Haoran is our team leader &amp; security leader…. etc.</a:t>
            </a:r>
            <a:endParaRPr/>
          </a:p>
        </p:txBody>
      </p:sp>
      <p:sp>
        <p:nvSpPr>
          <p:cNvPr id="84" name="Google Shape;84;g28303eaac3c_0_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7: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287" name="Google Shape;287;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8" name="Google Shape;288;p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83061ed8c2_4_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97" name="Google Shape;297;g283061ed8c2_4_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98" name="Google Shape;298;g283061ed8c2_4_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83061ed8c2_4_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06" name="Google Shape;306;g283061ed8c2_4_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07" name="Google Shape;307;g283061ed8c2_4_9: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83061ed8c2_4_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15" name="Google Shape;315;g283061ed8c2_4_1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16" name="Google Shape;316;g283061ed8c2_4_1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83061ed8c2_4_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24" name="Google Shape;324;g283061ed8c2_4_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25" name="Google Shape;325;g283061ed8c2_4_27: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33" name="Google Shape;333;p2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34" name="Google Shape;334;p2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83f4a3c548_0_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342" name="Google Shape;342;g283f4a3c548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43" name="Google Shape;343;g283f4a3c548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92" name="Google Shape;92;p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US"/>
              <a:t>Allow me to introduce our team again, Haoran is our team leader &amp; security leader…. etc.</a:t>
            </a:r>
            <a:endParaRPr/>
          </a:p>
        </p:txBody>
      </p:sp>
      <p:sp>
        <p:nvSpPr>
          <p:cNvPr id="93" name="Google Shape;93;p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01" name="Google Shape;101;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2" name="Google Shape;102;p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113" name="Google Shape;11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4" name="Google Shape;114;p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8303eaac3c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22" name="Google Shape;122;g28303eaac3c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US"/>
              <a:t>For our proj, we want to build a website which about marketing. For example, Amazon. New products will be our main products to sell post on our website. However, we wanna create a used products part for those who want to buy used products by less money. </a:t>
            </a:r>
            <a:endParaRPr/>
          </a:p>
        </p:txBody>
      </p:sp>
      <p:sp>
        <p:nvSpPr>
          <p:cNvPr id="123" name="Google Shape;123;g28303eaac3c_0_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1" name="Google Shape;131;p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US"/>
              <a:t>For our proj, we want to build a website which about marketing. For example, Amazon. New products will be our main products to sell post on our website. However, we wanna create a used products part for those who want to buy used products by less money.  </a:t>
            </a:r>
            <a:endParaRPr/>
          </a:p>
        </p:txBody>
      </p:sp>
      <p:sp>
        <p:nvSpPr>
          <p:cNvPr id="132" name="Google Shape;132;p3: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0" name="Google Shape;150;p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US"/>
              <a:t>So for our target audience, they should be all the customers who wanna do online shopping. Also, some customers want to find a way to sell their products which cannot return and didn’t use for a lot of times. How our website works? Suppliers and customers can post their goods on our website, and our website can provide customers with a way to find what they are looking for. For current market scenario, online shopping becomes the most popular way for customers. Online shopping makes it convenience for buyers and sellers.</a:t>
            </a:r>
            <a:endParaRPr/>
          </a:p>
        </p:txBody>
      </p:sp>
      <p:sp>
        <p:nvSpPr>
          <p:cNvPr id="151" name="Google Shape;151;p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8303eaac3c_0_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8" name="Google Shape;168;g28303eaac3c_0_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US"/>
              <a:t>Here is our project planning, today is iteration 0, we will introduce our project, show how we will do for our website, and show the technical things which we will use. For iteration 1, we are planning to complete our website template, and build a database for it. For iteration 2, we are wondering we can complete our shopping website, and do the checking, securing to see it is working. At this time, our iteration 3 might wanna do a template for IOS system, but if we got problems on our website, we will focus on them first.</a:t>
            </a:r>
            <a:endParaRPr/>
          </a:p>
        </p:txBody>
      </p:sp>
      <p:sp>
        <p:nvSpPr>
          <p:cNvPr id="169" name="Google Shape;169;g28303eaac3c_0_1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pic>
        <p:nvPicPr>
          <p:cNvPr id="19" name="Google Shape;19;p14"/>
          <p:cNvPicPr preferRelativeResize="0"/>
          <p:nvPr/>
        </p:nvPicPr>
        <p:blipFill rotWithShape="1">
          <a:blip r:embed="rId2">
            <a:alphaModFix/>
          </a:blip>
          <a:srcRect b="0" l="0" r="0" t="0"/>
          <a:stretch/>
        </p:blipFill>
        <p:spPr>
          <a:xfrm>
            <a:off x="7543800" y="6118225"/>
            <a:ext cx="968375" cy="434975"/>
          </a:xfrm>
          <a:prstGeom prst="rect">
            <a:avLst/>
          </a:prstGeom>
          <a:noFill/>
          <a:ln>
            <a:noFill/>
          </a:ln>
        </p:spPr>
      </p:pic>
      <p:sp>
        <p:nvSpPr>
          <p:cNvPr id="20" name="Google Shape;20;p14"/>
          <p:cNvSpPr/>
          <p:nvPr/>
        </p:nvSpPr>
        <p:spPr>
          <a:xfrm>
            <a:off x="0" y="-76200"/>
            <a:ext cx="9144000" cy="2895600"/>
          </a:xfrm>
          <a:prstGeom prst="rect">
            <a:avLst/>
          </a:prstGeom>
          <a:gradFill>
            <a:gsLst>
              <a:gs pos="0">
                <a:srgbClr val="333333"/>
              </a:gs>
              <a:gs pos="100000">
                <a:schemeClr val="dk1"/>
              </a:gs>
            </a:gsLst>
            <a:lin ang="540000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1" name="Google Shape;21;p14"/>
          <p:cNvSpPr/>
          <p:nvPr/>
        </p:nvSpPr>
        <p:spPr>
          <a:xfrm>
            <a:off x="609600" y="6172200"/>
            <a:ext cx="4664075" cy="27463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Boston University</a:t>
            </a:r>
            <a:r>
              <a:rPr b="0" i="0" lang="en-US" sz="12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2" name="Google Shape;22;p14"/>
          <p:cNvSpPr txBox="1"/>
          <p:nvPr>
            <p:ph idx="1" type="subTitle"/>
          </p:nvPr>
        </p:nvSpPr>
        <p:spPr>
          <a:xfrm>
            <a:off x="685800" y="3200400"/>
            <a:ext cx="7772400" cy="1752600"/>
          </a:xfrm>
          <a:prstGeom prst="rect">
            <a:avLst/>
          </a:prstGeom>
          <a:noFill/>
          <a:ln>
            <a:noFill/>
          </a:ln>
        </p:spPr>
        <p:txBody>
          <a:bodyPr anchorCtr="0" anchor="t" bIns="45700" lIns="91425" spcFirstLastPara="1" rIns="91425" wrap="square" tIns="45700">
            <a:noAutofit/>
          </a:bodyPr>
          <a:lstStyle>
            <a:lvl1pPr lvl="0" algn="l">
              <a:lnSpc>
                <a:spcPct val="100000"/>
              </a:lnSpc>
              <a:spcBef>
                <a:spcPts val="360"/>
              </a:spcBef>
              <a:spcAft>
                <a:spcPts val="0"/>
              </a:spcAft>
              <a:buSzPts val="1800"/>
              <a:buFont typeface="Noto Sans Symbols"/>
              <a:buNone/>
              <a:defRPr sz="1800">
                <a:solidFill>
                  <a:srgbClr val="CCCCCC"/>
                </a:solidFill>
              </a:defRPr>
            </a:lvl1pPr>
            <a:lvl2pPr lvl="1" algn="l">
              <a:lnSpc>
                <a:spcPct val="100000"/>
              </a:lnSpc>
              <a:spcBef>
                <a:spcPts val="360"/>
              </a:spcBef>
              <a:spcAft>
                <a:spcPts val="0"/>
              </a:spcAft>
              <a:buSzPts val="1800"/>
              <a:buChar char="▪"/>
              <a:defRPr/>
            </a:lvl2pPr>
            <a:lvl3pPr lvl="2" algn="l">
              <a:lnSpc>
                <a:spcPct val="100000"/>
              </a:lnSpc>
              <a:spcBef>
                <a:spcPts val="360"/>
              </a:spcBef>
              <a:spcAft>
                <a:spcPts val="0"/>
              </a:spcAft>
              <a:buSzPts val="1800"/>
              <a:buChar char="▪"/>
              <a:defRPr/>
            </a:lvl3pPr>
            <a:lvl4pPr lvl="3" algn="l">
              <a:lnSpc>
                <a:spcPct val="100000"/>
              </a:lnSpc>
              <a:spcBef>
                <a:spcPts val="360"/>
              </a:spcBef>
              <a:spcAft>
                <a:spcPts val="0"/>
              </a:spcAft>
              <a:buSzPts val="1800"/>
              <a:buChar char="▪"/>
              <a:defRPr/>
            </a:lvl4pPr>
            <a:lvl5pPr lvl="4" algn="l">
              <a:lnSpc>
                <a:spcPct val="100000"/>
              </a:lnSpc>
              <a:spcBef>
                <a:spcPts val="36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23" name="Google Shape;23;p14"/>
          <p:cNvSpPr txBox="1"/>
          <p:nvPr>
            <p:ph type="ctrTitle"/>
          </p:nvPr>
        </p:nvSpPr>
        <p:spPr>
          <a:xfrm>
            <a:off x="685800" y="1600200"/>
            <a:ext cx="7772400" cy="1143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id="24" name="Google Shape;24;p14"/>
          <p:cNvPicPr preferRelativeResize="0"/>
          <p:nvPr/>
        </p:nvPicPr>
        <p:blipFill rotWithShape="1">
          <a:blip r:embed="rId3">
            <a:alphaModFix/>
          </a:blip>
          <a:srcRect b="0" l="0" r="0" t="0"/>
          <a:stretch/>
        </p:blipFill>
        <p:spPr>
          <a:xfrm>
            <a:off x="6578300" y="6118225"/>
            <a:ext cx="810450" cy="43497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p:cSld name="Vertical Title and Text">
    <p:spTree>
      <p:nvGrpSpPr>
        <p:cNvPr id="68" name="Shape 68"/>
        <p:cNvGrpSpPr/>
        <p:nvPr/>
      </p:nvGrpSpPr>
      <p:grpSpPr>
        <a:xfrm>
          <a:off x="0" y="0"/>
          <a:ext cx="0" cy="0"/>
          <a:chOff x="0" y="0"/>
          <a:chExt cx="0" cy="0"/>
        </a:xfrm>
      </p:grpSpPr>
      <p:sp>
        <p:nvSpPr>
          <p:cNvPr id="69" name="Google Shape;69;p23"/>
          <p:cNvSpPr txBox="1"/>
          <p:nvPr/>
        </p:nvSpPr>
        <p:spPr>
          <a:xfrm>
            <a:off x="6477000" y="730250"/>
            <a:ext cx="2303463" cy="49847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Arial"/>
                <a:ea typeface="Arial"/>
                <a:cs typeface="Arial"/>
                <a:sym typeface="Arial"/>
              </a:rPr>
              <a:t>Click to edit Master title style</a:t>
            </a:r>
            <a:endParaRPr b="0" i="0" sz="1400" u="none" cap="none" strike="noStrike">
              <a:solidFill>
                <a:srgbClr val="000000"/>
              </a:solidFill>
              <a:latin typeface="Arial"/>
              <a:ea typeface="Arial"/>
              <a:cs typeface="Arial"/>
              <a:sym typeface="Arial"/>
            </a:endParaRPr>
          </a:p>
        </p:txBody>
      </p:sp>
      <p:sp>
        <p:nvSpPr>
          <p:cNvPr id="70" name="Google Shape;70;p23"/>
          <p:cNvSpPr txBox="1"/>
          <p:nvPr>
            <p:ph idx="1" type="body"/>
          </p:nvPr>
        </p:nvSpPr>
        <p:spPr>
          <a:xfrm>
            <a:off x="609599" y="729512"/>
            <a:ext cx="5638801" cy="4985488"/>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SzPts val="1800"/>
              <a:buChar char="▪"/>
              <a:defRPr/>
            </a:lvl1pPr>
            <a:lvl2pPr indent="-342900" lvl="1" marL="914400" algn="l">
              <a:lnSpc>
                <a:spcPct val="100000"/>
              </a:lnSpc>
              <a:spcBef>
                <a:spcPts val="36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3"/>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3"/>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15"/>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5"/>
          <p:cNvSpPr txBox="1"/>
          <p:nvPr>
            <p:ph idx="1" type="body"/>
          </p:nvPr>
        </p:nvSpPr>
        <p:spPr>
          <a:xfrm>
            <a:off x="609600" y="1828800"/>
            <a:ext cx="7924800" cy="38862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SzPts val="1800"/>
              <a:buChar char="▪"/>
              <a:defRPr/>
            </a:lvl1pPr>
            <a:lvl2pPr indent="-342900" lvl="1" marL="914400" algn="l">
              <a:lnSpc>
                <a:spcPct val="100000"/>
              </a:lnSpc>
              <a:spcBef>
                <a:spcPts val="36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15"/>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5"/>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sp>
        <p:nvSpPr>
          <p:cNvPr id="31" name="Google Shape;31;p16"/>
          <p:cNvSpPr txBox="1"/>
          <p:nvPr>
            <p:ph type="title"/>
          </p:nvPr>
        </p:nvSpPr>
        <p:spPr>
          <a:xfrm>
            <a:off x="623888" y="1709738"/>
            <a:ext cx="7886700" cy="2852737"/>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6"/>
          <p:cNvSpPr txBox="1"/>
          <p:nvPr>
            <p:ph idx="1" type="body"/>
          </p:nvPr>
        </p:nvSpPr>
        <p:spPr>
          <a:xfrm>
            <a:off x="623888" y="4589463"/>
            <a:ext cx="78867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480"/>
              </a:spcBef>
              <a:spcAft>
                <a:spcPts val="0"/>
              </a:spcAft>
              <a:buSzPts val="2400"/>
              <a:buNone/>
              <a:defRPr sz="2400"/>
            </a:lvl1pPr>
            <a:lvl2pPr indent="-228600" lvl="1" marL="914400" algn="l">
              <a:lnSpc>
                <a:spcPct val="100000"/>
              </a:lnSpc>
              <a:spcBef>
                <a:spcPts val="400"/>
              </a:spcBef>
              <a:spcAft>
                <a:spcPts val="0"/>
              </a:spcAft>
              <a:buSzPts val="2000"/>
              <a:buNone/>
              <a:defRPr sz="2000"/>
            </a:lvl2pPr>
            <a:lvl3pPr indent="-228600" lvl="2" marL="1371600" algn="l">
              <a:lnSpc>
                <a:spcPct val="100000"/>
              </a:lnSpc>
              <a:spcBef>
                <a:spcPts val="360"/>
              </a:spcBef>
              <a:spcAft>
                <a:spcPts val="0"/>
              </a:spcAft>
              <a:buSzPts val="1800"/>
              <a:buNone/>
              <a:defRPr sz="1800"/>
            </a:lvl3pPr>
            <a:lvl4pPr indent="-228600" lvl="3" marL="1828800" algn="l">
              <a:lnSpc>
                <a:spcPct val="100000"/>
              </a:lnSpc>
              <a:spcBef>
                <a:spcPts val="320"/>
              </a:spcBef>
              <a:spcAft>
                <a:spcPts val="0"/>
              </a:spcAft>
              <a:buSzPts val="1600"/>
              <a:buNone/>
              <a:defRPr sz="1600"/>
            </a:lvl4pPr>
            <a:lvl5pPr indent="-228600" lvl="4" marL="2286000" algn="l">
              <a:lnSpc>
                <a:spcPct val="100000"/>
              </a:lnSpc>
              <a:spcBef>
                <a:spcPts val="320"/>
              </a:spcBef>
              <a:spcAft>
                <a:spcPts val="0"/>
              </a:spcAft>
              <a:buSzPts val="1600"/>
              <a:buNone/>
              <a:defRPr sz="1600"/>
            </a:lvl5pPr>
            <a:lvl6pPr indent="-228600" lvl="5" marL="2743200" algn="l">
              <a:lnSpc>
                <a:spcPct val="90000"/>
              </a:lnSpc>
              <a:spcBef>
                <a:spcPts val="500"/>
              </a:spcBef>
              <a:spcAft>
                <a:spcPts val="0"/>
              </a:spcAft>
              <a:buClr>
                <a:schemeClr val="dk1"/>
              </a:buClr>
              <a:buSzPts val="1600"/>
              <a:buNone/>
              <a:defRPr sz="1600"/>
            </a:lvl6pPr>
            <a:lvl7pPr indent="-228600" lvl="6" marL="3200400" algn="l">
              <a:lnSpc>
                <a:spcPct val="90000"/>
              </a:lnSpc>
              <a:spcBef>
                <a:spcPts val="500"/>
              </a:spcBef>
              <a:spcAft>
                <a:spcPts val="0"/>
              </a:spcAft>
              <a:buClr>
                <a:schemeClr val="dk1"/>
              </a:buClr>
              <a:buSzPts val="1600"/>
              <a:buNone/>
              <a:defRPr sz="1600"/>
            </a:lvl7pPr>
            <a:lvl8pPr indent="-228600" lvl="7" marL="3657600" algn="l">
              <a:lnSpc>
                <a:spcPct val="90000"/>
              </a:lnSpc>
              <a:spcBef>
                <a:spcPts val="500"/>
              </a:spcBef>
              <a:spcAft>
                <a:spcPts val="0"/>
              </a:spcAft>
              <a:buClr>
                <a:schemeClr val="dk1"/>
              </a:buClr>
              <a:buSzPts val="1600"/>
              <a:buNone/>
              <a:defRPr sz="1600"/>
            </a:lvl8pPr>
            <a:lvl9pPr indent="-228600" lvl="8" marL="4114800" algn="l">
              <a:lnSpc>
                <a:spcPct val="90000"/>
              </a:lnSpc>
              <a:spcBef>
                <a:spcPts val="500"/>
              </a:spcBef>
              <a:spcAft>
                <a:spcPts val="0"/>
              </a:spcAft>
              <a:buClr>
                <a:schemeClr val="dk1"/>
              </a:buClr>
              <a:buSzPts val="1600"/>
              <a:buNone/>
              <a:defRPr sz="1600"/>
            </a:lvl9pPr>
          </a:lstStyle>
          <a:p/>
        </p:txBody>
      </p:sp>
      <p:sp>
        <p:nvSpPr>
          <p:cNvPr id="33" name="Google Shape;33;p16"/>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6"/>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 name="Shape 35"/>
        <p:cNvGrpSpPr/>
        <p:nvPr/>
      </p:nvGrpSpPr>
      <p:grpSpPr>
        <a:xfrm>
          <a:off x="0" y="0"/>
          <a:ext cx="0" cy="0"/>
          <a:chOff x="0" y="0"/>
          <a:chExt cx="0" cy="0"/>
        </a:xfrm>
      </p:grpSpPr>
      <p:sp>
        <p:nvSpPr>
          <p:cNvPr id="36" name="Google Shape;36;p17"/>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7"/>
          <p:cNvSpPr txBox="1"/>
          <p:nvPr>
            <p:ph idx="1" type="body"/>
          </p:nvPr>
        </p:nvSpPr>
        <p:spPr>
          <a:xfrm>
            <a:off x="609600" y="1828800"/>
            <a:ext cx="3886200" cy="38862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SzPts val="1800"/>
              <a:buChar char="▪"/>
              <a:defRPr/>
            </a:lvl1pPr>
            <a:lvl2pPr indent="-342900" lvl="1" marL="914400" algn="l">
              <a:lnSpc>
                <a:spcPct val="100000"/>
              </a:lnSpc>
              <a:spcBef>
                <a:spcPts val="36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17"/>
          <p:cNvSpPr txBox="1"/>
          <p:nvPr>
            <p:ph idx="2" type="body"/>
          </p:nvPr>
        </p:nvSpPr>
        <p:spPr>
          <a:xfrm>
            <a:off x="4648200" y="1828800"/>
            <a:ext cx="3886200" cy="38862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SzPts val="1800"/>
              <a:buChar char="▪"/>
              <a:defRPr/>
            </a:lvl1pPr>
            <a:lvl2pPr indent="-342900" lvl="1" marL="914400" algn="l">
              <a:lnSpc>
                <a:spcPct val="100000"/>
              </a:lnSpc>
              <a:spcBef>
                <a:spcPts val="36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17"/>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17"/>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18"/>
          <p:cNvSpPr txBox="1"/>
          <p:nvPr>
            <p:ph type="title"/>
          </p:nvPr>
        </p:nvSpPr>
        <p:spPr>
          <a:xfrm>
            <a:off x="630238" y="365125"/>
            <a:ext cx="7886700" cy="1325563"/>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8"/>
          <p:cNvSpPr txBox="1"/>
          <p:nvPr>
            <p:ph idx="1" type="body"/>
          </p:nvPr>
        </p:nvSpPr>
        <p:spPr>
          <a:xfrm>
            <a:off x="630238" y="1681163"/>
            <a:ext cx="3868737" cy="82391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SzPts val="2400"/>
              <a:buNone/>
              <a:defRPr b="1" sz="2400"/>
            </a:lvl1pPr>
            <a:lvl2pPr indent="-228600" lvl="1" marL="914400" algn="l">
              <a:lnSpc>
                <a:spcPct val="100000"/>
              </a:lnSpc>
              <a:spcBef>
                <a:spcPts val="400"/>
              </a:spcBef>
              <a:spcAft>
                <a:spcPts val="0"/>
              </a:spcAft>
              <a:buSzPts val="2000"/>
              <a:buNone/>
              <a:defRPr b="1" sz="2000"/>
            </a:lvl2pPr>
            <a:lvl3pPr indent="-228600" lvl="2" marL="1371600" algn="l">
              <a:lnSpc>
                <a:spcPct val="100000"/>
              </a:lnSpc>
              <a:spcBef>
                <a:spcPts val="360"/>
              </a:spcBef>
              <a:spcAft>
                <a:spcPts val="0"/>
              </a:spcAft>
              <a:buSzPts val="1800"/>
              <a:buNone/>
              <a:defRPr b="1" sz="1800"/>
            </a:lvl3pPr>
            <a:lvl4pPr indent="-228600" lvl="3" marL="1828800" algn="l">
              <a:lnSpc>
                <a:spcPct val="100000"/>
              </a:lnSpc>
              <a:spcBef>
                <a:spcPts val="320"/>
              </a:spcBef>
              <a:spcAft>
                <a:spcPts val="0"/>
              </a:spcAft>
              <a:buSzPts val="1600"/>
              <a:buNone/>
              <a:defRPr b="1" sz="1600"/>
            </a:lvl4pPr>
            <a:lvl5pPr indent="-228600" lvl="4" marL="2286000" algn="l">
              <a:lnSpc>
                <a:spcPct val="100000"/>
              </a:lnSpc>
              <a:spcBef>
                <a:spcPts val="320"/>
              </a:spcBef>
              <a:spcAft>
                <a:spcPts val="0"/>
              </a:spcAft>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4" name="Google Shape;44;p18"/>
          <p:cNvSpPr txBox="1"/>
          <p:nvPr>
            <p:ph idx="2" type="body"/>
          </p:nvPr>
        </p:nvSpPr>
        <p:spPr>
          <a:xfrm>
            <a:off x="630238" y="2505075"/>
            <a:ext cx="3868737" cy="3684588"/>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SzPts val="1800"/>
              <a:buChar char="▪"/>
              <a:defRPr/>
            </a:lvl1pPr>
            <a:lvl2pPr indent="-342900" lvl="1" marL="914400" algn="l">
              <a:lnSpc>
                <a:spcPct val="100000"/>
              </a:lnSpc>
              <a:spcBef>
                <a:spcPts val="36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18"/>
          <p:cNvSpPr txBox="1"/>
          <p:nvPr>
            <p:ph idx="3" type="body"/>
          </p:nvPr>
        </p:nvSpPr>
        <p:spPr>
          <a:xfrm>
            <a:off x="4629150" y="1681163"/>
            <a:ext cx="3887788" cy="82391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SzPts val="2400"/>
              <a:buNone/>
              <a:defRPr b="1" sz="2400"/>
            </a:lvl1pPr>
            <a:lvl2pPr indent="-228600" lvl="1" marL="914400" algn="l">
              <a:lnSpc>
                <a:spcPct val="100000"/>
              </a:lnSpc>
              <a:spcBef>
                <a:spcPts val="400"/>
              </a:spcBef>
              <a:spcAft>
                <a:spcPts val="0"/>
              </a:spcAft>
              <a:buSzPts val="2000"/>
              <a:buNone/>
              <a:defRPr b="1" sz="2000"/>
            </a:lvl2pPr>
            <a:lvl3pPr indent="-228600" lvl="2" marL="1371600" algn="l">
              <a:lnSpc>
                <a:spcPct val="100000"/>
              </a:lnSpc>
              <a:spcBef>
                <a:spcPts val="360"/>
              </a:spcBef>
              <a:spcAft>
                <a:spcPts val="0"/>
              </a:spcAft>
              <a:buSzPts val="1800"/>
              <a:buNone/>
              <a:defRPr b="1" sz="1800"/>
            </a:lvl3pPr>
            <a:lvl4pPr indent="-228600" lvl="3" marL="1828800" algn="l">
              <a:lnSpc>
                <a:spcPct val="100000"/>
              </a:lnSpc>
              <a:spcBef>
                <a:spcPts val="320"/>
              </a:spcBef>
              <a:spcAft>
                <a:spcPts val="0"/>
              </a:spcAft>
              <a:buSzPts val="1600"/>
              <a:buNone/>
              <a:defRPr b="1" sz="1600"/>
            </a:lvl4pPr>
            <a:lvl5pPr indent="-228600" lvl="4" marL="2286000" algn="l">
              <a:lnSpc>
                <a:spcPct val="100000"/>
              </a:lnSpc>
              <a:spcBef>
                <a:spcPts val="320"/>
              </a:spcBef>
              <a:spcAft>
                <a:spcPts val="0"/>
              </a:spcAft>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6" name="Google Shape;46;p18"/>
          <p:cNvSpPr txBox="1"/>
          <p:nvPr>
            <p:ph idx="4" type="body"/>
          </p:nvPr>
        </p:nvSpPr>
        <p:spPr>
          <a:xfrm>
            <a:off x="4629150" y="2505075"/>
            <a:ext cx="38877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SzPts val="1800"/>
              <a:buChar char="▪"/>
              <a:defRPr/>
            </a:lvl1pPr>
            <a:lvl2pPr indent="-342900" lvl="1" marL="914400" algn="l">
              <a:lnSpc>
                <a:spcPct val="100000"/>
              </a:lnSpc>
              <a:spcBef>
                <a:spcPts val="36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18"/>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8"/>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9"/>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9"/>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9"/>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20"/>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0"/>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21"/>
          <p:cNvSpPr txBox="1"/>
          <p:nvPr>
            <p:ph type="title"/>
          </p:nvPr>
        </p:nvSpPr>
        <p:spPr>
          <a:xfrm>
            <a:off x="630238" y="457200"/>
            <a:ext cx="2949575" cy="16002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1"/>
          <p:cNvSpPr txBox="1"/>
          <p:nvPr>
            <p:ph idx="1" type="body"/>
          </p:nvPr>
        </p:nvSpPr>
        <p:spPr>
          <a:xfrm>
            <a:off x="3887788" y="987425"/>
            <a:ext cx="4629150" cy="4873625"/>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SzPts val="3200"/>
              <a:buChar char="▪"/>
              <a:defRPr sz="3200"/>
            </a:lvl1pPr>
            <a:lvl2pPr indent="-406400" lvl="1" marL="914400" algn="l">
              <a:lnSpc>
                <a:spcPct val="100000"/>
              </a:lnSpc>
              <a:spcBef>
                <a:spcPts val="560"/>
              </a:spcBef>
              <a:spcAft>
                <a:spcPts val="0"/>
              </a:spcAft>
              <a:buSzPts val="2800"/>
              <a:buChar char="▪"/>
              <a:defRPr sz="2800"/>
            </a:lvl2pPr>
            <a:lvl3pPr indent="-381000" lvl="2" marL="1371600" algn="l">
              <a:lnSpc>
                <a:spcPct val="100000"/>
              </a:lnSpc>
              <a:spcBef>
                <a:spcPts val="480"/>
              </a:spcBef>
              <a:spcAft>
                <a:spcPts val="0"/>
              </a:spcAft>
              <a:buSzPts val="2400"/>
              <a:buChar char="▪"/>
              <a:defRPr sz="2400"/>
            </a:lvl3pPr>
            <a:lvl4pPr indent="-355600" lvl="3" marL="1828800" algn="l">
              <a:lnSpc>
                <a:spcPct val="100000"/>
              </a:lnSpc>
              <a:spcBef>
                <a:spcPts val="400"/>
              </a:spcBef>
              <a:spcAft>
                <a:spcPts val="0"/>
              </a:spcAft>
              <a:buSzPts val="2000"/>
              <a:buChar char="▪"/>
              <a:defRPr sz="2000"/>
            </a:lvl4pPr>
            <a:lvl5pPr indent="-355600" lvl="4" marL="2286000" algn="l">
              <a:lnSpc>
                <a:spcPct val="100000"/>
              </a:lnSpc>
              <a:spcBef>
                <a:spcPts val="400"/>
              </a:spcBef>
              <a:spcAft>
                <a:spcPts val="0"/>
              </a:spcAft>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9" name="Google Shape;59;p21"/>
          <p:cNvSpPr txBox="1"/>
          <p:nvPr>
            <p:ph idx="2" type="body"/>
          </p:nvPr>
        </p:nvSpPr>
        <p:spPr>
          <a:xfrm>
            <a:off x="630238" y="2057400"/>
            <a:ext cx="2949575" cy="381158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320"/>
              </a:spcBef>
              <a:spcAft>
                <a:spcPts val="0"/>
              </a:spcAft>
              <a:buSzPts val="1600"/>
              <a:buNone/>
              <a:defRPr sz="1600"/>
            </a:lvl1pPr>
            <a:lvl2pPr indent="-228600" lvl="1" marL="914400" algn="l">
              <a:lnSpc>
                <a:spcPct val="100000"/>
              </a:lnSpc>
              <a:spcBef>
                <a:spcPts val="280"/>
              </a:spcBef>
              <a:spcAft>
                <a:spcPts val="0"/>
              </a:spcAft>
              <a:buSzPts val="1400"/>
              <a:buNone/>
              <a:defRPr sz="1400"/>
            </a:lvl2pPr>
            <a:lvl3pPr indent="-228600" lvl="2" marL="1371600" algn="l">
              <a:lnSpc>
                <a:spcPct val="100000"/>
              </a:lnSpc>
              <a:spcBef>
                <a:spcPts val="240"/>
              </a:spcBef>
              <a:spcAft>
                <a:spcPts val="0"/>
              </a:spcAft>
              <a:buSzPts val="1200"/>
              <a:buNone/>
              <a:defRPr sz="1200"/>
            </a:lvl3pPr>
            <a:lvl4pPr indent="-228600" lvl="3" marL="1828800" algn="l">
              <a:lnSpc>
                <a:spcPct val="100000"/>
              </a:lnSpc>
              <a:spcBef>
                <a:spcPts val="200"/>
              </a:spcBef>
              <a:spcAft>
                <a:spcPts val="0"/>
              </a:spcAft>
              <a:buSzPts val="1000"/>
              <a:buNone/>
              <a:defRPr sz="1000"/>
            </a:lvl4pPr>
            <a:lvl5pPr indent="-228600" lvl="4" marL="2286000" algn="l">
              <a:lnSpc>
                <a:spcPct val="100000"/>
              </a:lnSpc>
              <a:spcBef>
                <a:spcPts val="200"/>
              </a:spcBef>
              <a:spcAft>
                <a:spcPts val="0"/>
              </a:spcAft>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0" name="Google Shape;60;p21"/>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21"/>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2" name="Shape 62"/>
        <p:cNvGrpSpPr/>
        <p:nvPr/>
      </p:nvGrpSpPr>
      <p:grpSpPr>
        <a:xfrm>
          <a:off x="0" y="0"/>
          <a:ext cx="0" cy="0"/>
          <a:chOff x="0" y="0"/>
          <a:chExt cx="0" cy="0"/>
        </a:xfrm>
      </p:grpSpPr>
      <p:sp>
        <p:nvSpPr>
          <p:cNvPr id="63" name="Google Shape;63;p22"/>
          <p:cNvSpPr txBox="1"/>
          <p:nvPr>
            <p:ph type="title"/>
          </p:nvPr>
        </p:nvSpPr>
        <p:spPr>
          <a:xfrm>
            <a:off x="630238" y="457200"/>
            <a:ext cx="2949575" cy="16002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2"/>
          <p:cNvSpPr/>
          <p:nvPr>
            <p:ph idx="2" type="pic"/>
          </p:nvPr>
        </p:nvSpPr>
        <p:spPr>
          <a:xfrm>
            <a:off x="3887788" y="987425"/>
            <a:ext cx="4629150" cy="4873625"/>
          </a:xfrm>
          <a:prstGeom prst="rect">
            <a:avLst/>
          </a:prstGeom>
          <a:noFill/>
          <a:ln>
            <a:noFill/>
          </a:ln>
        </p:spPr>
      </p:sp>
      <p:sp>
        <p:nvSpPr>
          <p:cNvPr id="65" name="Google Shape;65;p22"/>
          <p:cNvSpPr txBox="1"/>
          <p:nvPr>
            <p:ph idx="1" type="body"/>
          </p:nvPr>
        </p:nvSpPr>
        <p:spPr>
          <a:xfrm>
            <a:off x="630238" y="2057400"/>
            <a:ext cx="2949575" cy="381158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320"/>
              </a:spcBef>
              <a:spcAft>
                <a:spcPts val="0"/>
              </a:spcAft>
              <a:buSzPts val="1600"/>
              <a:buNone/>
              <a:defRPr sz="1600"/>
            </a:lvl1pPr>
            <a:lvl2pPr indent="-228600" lvl="1" marL="914400" algn="l">
              <a:lnSpc>
                <a:spcPct val="100000"/>
              </a:lnSpc>
              <a:spcBef>
                <a:spcPts val="280"/>
              </a:spcBef>
              <a:spcAft>
                <a:spcPts val="0"/>
              </a:spcAft>
              <a:buSzPts val="1400"/>
              <a:buNone/>
              <a:defRPr sz="1400"/>
            </a:lvl2pPr>
            <a:lvl3pPr indent="-228600" lvl="2" marL="1371600" algn="l">
              <a:lnSpc>
                <a:spcPct val="100000"/>
              </a:lnSpc>
              <a:spcBef>
                <a:spcPts val="240"/>
              </a:spcBef>
              <a:spcAft>
                <a:spcPts val="0"/>
              </a:spcAft>
              <a:buSzPts val="1200"/>
              <a:buNone/>
              <a:defRPr sz="1200"/>
            </a:lvl3pPr>
            <a:lvl4pPr indent="-228600" lvl="3" marL="1828800" algn="l">
              <a:lnSpc>
                <a:spcPct val="100000"/>
              </a:lnSpc>
              <a:spcBef>
                <a:spcPts val="200"/>
              </a:spcBef>
              <a:spcAft>
                <a:spcPts val="0"/>
              </a:spcAft>
              <a:buSzPts val="1000"/>
              <a:buNone/>
              <a:defRPr sz="1000"/>
            </a:lvl4pPr>
            <a:lvl5pPr indent="-228600" lvl="4" marL="2286000" algn="l">
              <a:lnSpc>
                <a:spcPct val="100000"/>
              </a:lnSpc>
              <a:spcBef>
                <a:spcPts val="200"/>
              </a:spcBef>
              <a:spcAft>
                <a:spcPts val="0"/>
              </a:spcAft>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6" name="Google Shape;66;p22"/>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2"/>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theme" Target="../theme/theme2.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3.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3"/>
          <p:cNvSpPr/>
          <p:nvPr/>
        </p:nvSpPr>
        <p:spPr>
          <a:xfrm>
            <a:off x="0" y="-42863"/>
            <a:ext cx="9144000" cy="347663"/>
          </a:xfrm>
          <a:prstGeom prst="rect">
            <a:avLst/>
          </a:prstGeom>
          <a:gradFill>
            <a:gsLst>
              <a:gs pos="0">
                <a:srgbClr val="333333"/>
              </a:gs>
              <a:gs pos="100000">
                <a:schemeClr val="dk1"/>
              </a:gs>
            </a:gsLst>
            <a:lin ang="540000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11" name="Google Shape;11;p13"/>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9pPr>
          </a:lstStyle>
          <a:p/>
        </p:txBody>
      </p:sp>
      <p:sp>
        <p:nvSpPr>
          <p:cNvPr id="12" name="Google Shape;12;p13"/>
          <p:cNvSpPr txBox="1"/>
          <p:nvPr>
            <p:ph idx="1" type="body"/>
          </p:nvPr>
        </p:nvSpPr>
        <p:spPr>
          <a:xfrm>
            <a:off x="609600" y="1828800"/>
            <a:ext cx="7924800" cy="3886200"/>
          </a:xfrm>
          <a:prstGeom prst="rect">
            <a:avLst/>
          </a:prstGeom>
          <a:noFill/>
          <a:ln>
            <a:noFill/>
          </a:ln>
        </p:spPr>
        <p:txBody>
          <a:bodyPr anchorCtr="0" anchor="t" bIns="45700" lIns="91425" spcFirstLastPara="1" rIns="91425" wrap="square" tIns="45700">
            <a:noAutofit/>
          </a:bodyPr>
          <a:lstStyle>
            <a:lvl1pPr indent="-381000" lvl="0" marL="457200" marR="0" rtl="0" algn="l">
              <a:lnSpc>
                <a:spcPct val="100000"/>
              </a:lnSpc>
              <a:spcBef>
                <a:spcPts val="480"/>
              </a:spcBef>
              <a:spcAft>
                <a:spcPts val="0"/>
              </a:spcAft>
              <a:buClr>
                <a:srgbClr val="2675B4"/>
              </a:buClr>
              <a:buSzPts val="2400"/>
              <a:buFont typeface="Noto Sans Symbols"/>
              <a:buChar char="▪"/>
              <a:defRPr b="0" i="0" sz="2400" u="none" cap="none" strike="noStrike">
                <a:solidFill>
                  <a:schemeClr val="dk1"/>
                </a:solidFill>
                <a:latin typeface="Arial"/>
                <a:ea typeface="Arial"/>
                <a:cs typeface="Arial"/>
                <a:sym typeface="Arial"/>
              </a:defRPr>
            </a:lvl1pPr>
            <a:lvl2pPr indent="-342900" lvl="1" marL="914400" marR="0" rtl="0" algn="l">
              <a:lnSpc>
                <a:spcPct val="100000"/>
              </a:lnSpc>
              <a:spcBef>
                <a:spcPts val="360"/>
              </a:spcBef>
              <a:spcAft>
                <a:spcPts val="0"/>
              </a:spcAft>
              <a:buClr>
                <a:srgbClr val="2675B4"/>
              </a:buClr>
              <a:buSzPts val="1800"/>
              <a:buFont typeface="Noto Sans Symbols"/>
              <a:buChar char="▪"/>
              <a:defRPr b="0" i="0" sz="1800" u="none" cap="none" strike="noStrike">
                <a:solidFill>
                  <a:schemeClr val="dk1"/>
                </a:solidFill>
                <a:latin typeface="Arial"/>
                <a:ea typeface="Arial"/>
                <a:cs typeface="Arial"/>
                <a:sym typeface="Arial"/>
              </a:defRPr>
            </a:lvl2pPr>
            <a:lvl3pPr indent="-342900" lvl="2" marL="1371600" marR="0" rtl="0" algn="l">
              <a:lnSpc>
                <a:spcPct val="100000"/>
              </a:lnSpc>
              <a:spcBef>
                <a:spcPts val="360"/>
              </a:spcBef>
              <a:spcAft>
                <a:spcPts val="0"/>
              </a:spcAft>
              <a:buClr>
                <a:srgbClr val="2675B4"/>
              </a:buClr>
              <a:buSzPts val="1800"/>
              <a:buFont typeface="Noto Sans Symbols"/>
              <a:buChar char="▪"/>
              <a:defRPr b="0" i="0" sz="1800" u="none" cap="none" strike="noStrike">
                <a:solidFill>
                  <a:schemeClr val="dk1"/>
                </a:solidFill>
                <a:latin typeface="Arial"/>
                <a:ea typeface="Arial"/>
                <a:cs typeface="Arial"/>
                <a:sym typeface="Arial"/>
              </a:defRPr>
            </a:lvl3pPr>
            <a:lvl4pPr indent="-342900" lvl="3" marL="1828800" marR="0" rtl="0" algn="l">
              <a:lnSpc>
                <a:spcPct val="100000"/>
              </a:lnSpc>
              <a:spcBef>
                <a:spcPts val="360"/>
              </a:spcBef>
              <a:spcAft>
                <a:spcPts val="0"/>
              </a:spcAft>
              <a:buClr>
                <a:srgbClr val="2675B4"/>
              </a:buClr>
              <a:buSzPts val="1800"/>
              <a:buFont typeface="Noto Sans Symbols"/>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360"/>
              </a:spcBef>
              <a:spcAft>
                <a:spcPts val="0"/>
              </a:spcAft>
              <a:buClr>
                <a:srgbClr val="2675B4"/>
              </a:buClr>
              <a:buSzPts val="1800"/>
              <a:buFont typeface="Noto Sans Symbols"/>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 name="Google Shape;13;p13"/>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9pPr>
          </a:lstStyle>
          <a:p/>
        </p:txBody>
      </p:sp>
      <p:sp>
        <p:nvSpPr>
          <p:cNvPr id="14" name="Google Shape;14;p13"/>
          <p:cNvSpPr txBox="1"/>
          <p:nvPr/>
        </p:nvSpPr>
        <p:spPr>
          <a:xfrm>
            <a:off x="609600" y="1524000"/>
            <a:ext cx="7924800" cy="27463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lt1"/>
                </a:solidFill>
                <a:latin typeface="Arial"/>
                <a:ea typeface="Arial"/>
                <a:cs typeface="Arial"/>
                <a:sym typeface="Arial"/>
              </a:rPr>
              <a:t>Boston University</a:t>
            </a:r>
            <a:r>
              <a:rPr b="0" i="0" lang="en-US" sz="1200" u="none" cap="none" strike="noStrike">
                <a:solidFill>
                  <a:schemeClr val="lt1"/>
                </a:solidFill>
                <a:latin typeface="Arial"/>
                <a:ea typeface="Arial"/>
                <a:cs typeface="Arial"/>
                <a:sym typeface="Arial"/>
              </a:rPr>
              <a:t> Slideshow Title Goes Here</a:t>
            </a:r>
            <a:endParaRPr b="0" i="0" sz="1400" u="none" cap="none" strike="noStrike">
              <a:solidFill>
                <a:srgbClr val="000000"/>
              </a:solidFill>
              <a:latin typeface="Arial"/>
              <a:ea typeface="Arial"/>
              <a:cs typeface="Arial"/>
              <a:sym typeface="Arial"/>
            </a:endParaRPr>
          </a:p>
        </p:txBody>
      </p:sp>
      <p:pic>
        <p:nvPicPr>
          <p:cNvPr id="15" name="Google Shape;15;p13"/>
          <p:cNvPicPr preferRelativeResize="0"/>
          <p:nvPr/>
        </p:nvPicPr>
        <p:blipFill rotWithShape="1">
          <a:blip r:embed="rId1">
            <a:alphaModFix/>
          </a:blip>
          <a:srcRect b="0" l="0" r="0" t="0"/>
          <a:stretch/>
        </p:blipFill>
        <p:spPr>
          <a:xfrm>
            <a:off x="7543800" y="6118225"/>
            <a:ext cx="968375" cy="434975"/>
          </a:xfrm>
          <a:prstGeom prst="rect">
            <a:avLst/>
          </a:prstGeom>
          <a:noFill/>
          <a:ln>
            <a:noFill/>
          </a:ln>
        </p:spPr>
      </p:pic>
      <p:sp>
        <p:nvSpPr>
          <p:cNvPr id="16" name="Google Shape;16;p13"/>
          <p:cNvSpPr/>
          <p:nvPr/>
        </p:nvSpPr>
        <p:spPr>
          <a:xfrm>
            <a:off x="609600" y="6172200"/>
            <a:ext cx="4664075" cy="27463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chemeClr val="dk1"/>
                </a:solidFill>
                <a:latin typeface="Arial"/>
                <a:ea typeface="Arial"/>
                <a:cs typeface="Arial"/>
                <a:sym typeface="Arial"/>
              </a:rPr>
              <a:t>Boston University</a:t>
            </a:r>
            <a:endParaRPr b="0" i="0" sz="1400" u="none" cap="none" strike="noStrike">
              <a:solidFill>
                <a:srgbClr val="000000"/>
              </a:solidFill>
              <a:latin typeface="Arial"/>
              <a:ea typeface="Arial"/>
              <a:cs typeface="Arial"/>
              <a:sym typeface="Arial"/>
            </a:endParaRPr>
          </a:p>
        </p:txBody>
      </p:sp>
      <p:pic>
        <p:nvPicPr>
          <p:cNvPr id="17" name="Google Shape;17;p13"/>
          <p:cNvPicPr preferRelativeResize="0"/>
          <p:nvPr/>
        </p:nvPicPr>
        <p:blipFill rotWithShape="1">
          <a:blip r:embed="rId2">
            <a:alphaModFix/>
          </a:blip>
          <a:srcRect b="0" l="0" r="0" t="0"/>
          <a:stretch/>
        </p:blipFill>
        <p:spPr>
          <a:xfrm>
            <a:off x="6578300" y="6118225"/>
            <a:ext cx="810450" cy="434974"/>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8.gif"/><Relationship Id="rId4"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
          <p:cNvSpPr txBox="1"/>
          <p:nvPr>
            <p:ph idx="1" type="subTitle"/>
          </p:nvPr>
        </p:nvSpPr>
        <p:spPr>
          <a:xfrm>
            <a:off x="768250" y="2975263"/>
            <a:ext cx="7772400" cy="5461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SzPts val="1800"/>
              <a:buNone/>
            </a:pPr>
            <a:r>
              <a:rPr b="1" lang="en-US" sz="2400">
                <a:solidFill>
                  <a:schemeClr val="dk1"/>
                </a:solidFill>
                <a:latin typeface="Calibri"/>
                <a:ea typeface="Calibri"/>
                <a:cs typeface="Calibri"/>
                <a:sym typeface="Calibri"/>
              </a:rPr>
              <a:t>Team 1 - AceTeam</a:t>
            </a:r>
            <a:endParaRPr b="1" sz="2400">
              <a:solidFill>
                <a:schemeClr val="dk1"/>
              </a:solidFill>
              <a:latin typeface="Calibri"/>
              <a:ea typeface="Calibri"/>
              <a:cs typeface="Calibri"/>
              <a:sym typeface="Calibri"/>
            </a:endParaRPr>
          </a:p>
        </p:txBody>
      </p:sp>
      <p:pic>
        <p:nvPicPr>
          <p:cNvPr id="79" name="Google Shape;79;p1"/>
          <p:cNvPicPr preferRelativeResize="0"/>
          <p:nvPr/>
        </p:nvPicPr>
        <p:blipFill rotWithShape="1">
          <a:blip r:embed="rId3">
            <a:alphaModFix/>
          </a:blip>
          <a:srcRect b="0" l="0" r="0" t="0"/>
          <a:stretch/>
        </p:blipFill>
        <p:spPr>
          <a:xfrm>
            <a:off x="2473738" y="236025"/>
            <a:ext cx="4361425" cy="2365300"/>
          </a:xfrm>
          <a:prstGeom prst="rect">
            <a:avLst/>
          </a:prstGeom>
          <a:noFill/>
          <a:ln>
            <a:noFill/>
          </a:ln>
        </p:spPr>
      </p:pic>
      <p:sp>
        <p:nvSpPr>
          <p:cNvPr id="80" name="Google Shape;80;p1"/>
          <p:cNvSpPr txBox="1"/>
          <p:nvPr/>
        </p:nvSpPr>
        <p:spPr>
          <a:xfrm>
            <a:off x="3426692" y="3521363"/>
            <a:ext cx="2877711" cy="1631216"/>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2400"/>
              <a:buFont typeface="Arial"/>
              <a:buChar char="•"/>
            </a:pPr>
            <a:r>
              <a:rPr b="0" i="0" lang="en-US" sz="2000" u="none" cap="none" strike="noStrike">
                <a:solidFill>
                  <a:schemeClr val="dk1"/>
                </a:solidFill>
                <a:latin typeface="Calibri"/>
                <a:ea typeface="Calibri"/>
                <a:cs typeface="Calibri"/>
                <a:sym typeface="Calibri"/>
              </a:rPr>
              <a:t>Haoran Dai</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400"/>
              <a:buFont typeface="Arial"/>
              <a:buChar char="•"/>
            </a:pPr>
            <a:r>
              <a:rPr b="0" i="0" lang="en-US" sz="2000" u="none" cap="none" strike="noStrike">
                <a:solidFill>
                  <a:schemeClr val="dk1"/>
                </a:solidFill>
                <a:latin typeface="Calibri"/>
                <a:ea typeface="Calibri"/>
                <a:cs typeface="Calibri"/>
                <a:sym typeface="Calibri"/>
              </a:rPr>
              <a:t>Xiaocheng Kang</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400"/>
              <a:buFont typeface="Arial"/>
              <a:buChar char="•"/>
            </a:pPr>
            <a:r>
              <a:rPr b="0" i="0" lang="en-US" sz="2000" u="none" cap="none" strike="noStrike">
                <a:solidFill>
                  <a:schemeClr val="dk1"/>
                </a:solidFill>
                <a:latin typeface="Calibri"/>
                <a:ea typeface="Calibri"/>
                <a:cs typeface="Calibri"/>
                <a:sym typeface="Calibri"/>
              </a:rPr>
              <a:t>Qinchen Gu</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400"/>
              <a:buFont typeface="Arial"/>
              <a:buChar char="•"/>
            </a:pPr>
            <a:r>
              <a:rPr b="0" i="0" lang="en-US" sz="2000" u="none" cap="none" strike="noStrike">
                <a:solidFill>
                  <a:schemeClr val="dk1"/>
                </a:solidFill>
                <a:latin typeface="Calibri"/>
                <a:ea typeface="Calibri"/>
                <a:cs typeface="Calibri"/>
                <a:sym typeface="Calibri"/>
              </a:rPr>
              <a:t>Bhargav Gundapaneni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400"/>
              <a:buFont typeface="Arial"/>
              <a:buChar char="•"/>
            </a:pPr>
            <a:r>
              <a:rPr b="0" i="0" lang="en-US" sz="2000" u="none" cap="none" strike="noStrike">
                <a:solidFill>
                  <a:schemeClr val="dk1"/>
                </a:solidFill>
                <a:latin typeface="Calibri"/>
                <a:ea typeface="Calibri"/>
                <a:cs typeface="Calibri"/>
                <a:sym typeface="Calibri"/>
              </a:rPr>
              <a:t>Huanzhou Wang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180" name="Google Shape;180;p2"/>
          <p:cNvSpPr txBox="1"/>
          <p:nvPr>
            <p:ph type="title"/>
          </p:nvPr>
        </p:nvSpPr>
        <p:spPr>
          <a:xfrm>
            <a:off x="609600" y="20391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Technical Stacks</a:t>
            </a:r>
            <a:endParaRPr sz="4400">
              <a:latin typeface="Calibri"/>
              <a:ea typeface="Calibri"/>
              <a:cs typeface="Calibri"/>
              <a:sym typeface="Calibri"/>
            </a:endParaRPr>
          </a:p>
        </p:txBody>
      </p:sp>
      <p:sp>
        <p:nvSpPr>
          <p:cNvPr id="181" name="Google Shape;181;p2"/>
          <p:cNvSpPr/>
          <p:nvPr/>
        </p:nvSpPr>
        <p:spPr>
          <a:xfrm>
            <a:off x="-2060575" y="-676275"/>
            <a:ext cx="18415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182" name="Google Shape;182;p2"/>
          <p:cNvSpPr txBox="1"/>
          <p:nvPr/>
        </p:nvSpPr>
        <p:spPr>
          <a:xfrm>
            <a:off x="609600" y="2987972"/>
            <a:ext cx="7924800" cy="44413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chemeClr val="lt2"/>
                </a:solidFill>
                <a:latin typeface="Calibri"/>
                <a:ea typeface="Calibri"/>
                <a:cs typeface="Calibri"/>
                <a:sym typeface="Calibri"/>
              </a:rPr>
              <a:t>Technology Stacks Plan To Use</a:t>
            </a:r>
            <a:endParaRPr b="0" i="0" sz="1400" u="none" cap="none" strike="noStrike">
              <a:solidFill>
                <a:schemeClr val="l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chemeClr val="lt2"/>
                </a:solidFill>
                <a:latin typeface="Calibri"/>
                <a:ea typeface="Calibri"/>
                <a:cs typeface="Calibri"/>
                <a:sym typeface="Calibri"/>
              </a:rPr>
              <a:t>Advantages &amp; Disadvantages For Every Technical Stacks </a:t>
            </a:r>
            <a:endParaRPr b="0" i="0" sz="1400" u="none" cap="none" strike="noStrike">
              <a:solidFill>
                <a:schemeClr val="lt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4"/>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189" name="Google Shape;189;p24"/>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0" lang="en-US">
                <a:latin typeface="Calibri"/>
                <a:ea typeface="Calibri"/>
                <a:cs typeface="Calibri"/>
                <a:sym typeface="Calibri"/>
              </a:rPr>
              <a:t>General Advantages of the Separation of Front and Back Ends</a:t>
            </a:r>
            <a:endParaRPr b="0" i="0">
              <a:solidFill>
                <a:srgbClr val="374151"/>
              </a:solidFill>
              <a:latin typeface="Calibri"/>
              <a:ea typeface="Calibri"/>
              <a:cs typeface="Calibri"/>
              <a:sym typeface="Calibri"/>
            </a:endParaRPr>
          </a:p>
        </p:txBody>
      </p:sp>
      <p:sp>
        <p:nvSpPr>
          <p:cNvPr id="190" name="Google Shape;190;p24"/>
          <p:cNvSpPr txBox="1"/>
          <p:nvPr>
            <p:ph idx="1" type="body"/>
          </p:nvPr>
        </p:nvSpPr>
        <p:spPr>
          <a:xfrm>
            <a:off x="609600" y="1624475"/>
            <a:ext cx="7924800" cy="3886200"/>
          </a:xfrm>
          <a:prstGeom prst="rect">
            <a:avLst/>
          </a:prstGeom>
          <a:noFill/>
          <a:ln>
            <a:noFill/>
          </a:ln>
        </p:spPr>
        <p:txBody>
          <a:bodyPr anchorCtr="0" anchor="t" bIns="45700" lIns="91425" spcFirstLastPara="1" rIns="91425" wrap="square" tIns="45700">
            <a:noAutofit/>
          </a:bodyPr>
          <a:lstStyle/>
          <a:p>
            <a:pPr indent="-342900" lvl="0" marL="342900" rtl="0" algn="just">
              <a:lnSpc>
                <a:spcPct val="100000"/>
              </a:lnSpc>
              <a:spcBef>
                <a:spcPts val="0"/>
              </a:spcBef>
              <a:spcAft>
                <a:spcPts val="0"/>
              </a:spcAft>
              <a:buClr>
                <a:srgbClr val="CC0000"/>
              </a:buClr>
              <a:buSzPts val="1800"/>
              <a:buFont typeface="Noto Sans Symbols"/>
              <a:buChar char="▪"/>
            </a:pPr>
            <a:r>
              <a:rPr b="1" lang="en-US">
                <a:latin typeface="Calibri"/>
                <a:ea typeface="Calibri"/>
                <a:cs typeface="Calibri"/>
                <a:sym typeface="Calibri"/>
              </a:rPr>
              <a:t>Scalability</a:t>
            </a:r>
            <a:r>
              <a:rPr lang="en-US" sz="1800"/>
              <a:t> </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Each layer can scale independently based on its own needs</a:t>
            </a:r>
            <a:endParaRPr>
              <a:latin typeface="Calibri"/>
              <a:ea typeface="Calibri"/>
              <a:cs typeface="Calibri"/>
              <a:sym typeface="Calibri"/>
            </a:endParaRPr>
          </a:p>
          <a:p>
            <a:pPr indent="-228600" lvl="0" marL="342900" rtl="0" algn="just">
              <a:lnSpc>
                <a:spcPct val="100000"/>
              </a:lnSpc>
              <a:spcBef>
                <a:spcPts val="0"/>
              </a:spcBef>
              <a:spcAft>
                <a:spcPts val="0"/>
              </a:spcAft>
              <a:buClr>
                <a:srgbClr val="CC0000"/>
              </a:buClr>
              <a:buSzPts val="1800"/>
              <a:buFont typeface="Noto Sans Symbols"/>
              <a:buNone/>
            </a:pPr>
            <a:r>
              <a:t/>
            </a:r>
            <a:endParaRPr sz="1800"/>
          </a:p>
          <a:p>
            <a:pPr indent="-342900" lvl="0" marL="342900" rtl="0" algn="just">
              <a:lnSpc>
                <a:spcPct val="100000"/>
              </a:lnSpc>
              <a:spcBef>
                <a:spcPts val="0"/>
              </a:spcBef>
              <a:spcAft>
                <a:spcPts val="0"/>
              </a:spcAft>
              <a:buClr>
                <a:srgbClr val="CC0000"/>
              </a:buClr>
              <a:buSzPts val="1800"/>
              <a:buFont typeface="Noto Sans Symbols"/>
              <a:buChar char="▪"/>
            </a:pPr>
            <a:r>
              <a:rPr b="1" lang="en-US">
                <a:latin typeface="Calibri"/>
                <a:ea typeface="Calibri"/>
                <a:cs typeface="Calibri"/>
                <a:sym typeface="Calibri"/>
              </a:rPr>
              <a:t>Flexibility</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Teams can choose the best technology for their specific needs</a:t>
            </a:r>
            <a:endParaRPr>
              <a:latin typeface="Calibri"/>
              <a:ea typeface="Calibri"/>
              <a:cs typeface="Calibri"/>
              <a:sym typeface="Calibri"/>
            </a:endParaRPr>
          </a:p>
          <a:p>
            <a:pPr indent="-228600" lvl="0" marL="342900" rtl="0" algn="just">
              <a:lnSpc>
                <a:spcPct val="100000"/>
              </a:lnSpc>
              <a:spcBef>
                <a:spcPts val="0"/>
              </a:spcBef>
              <a:spcAft>
                <a:spcPts val="0"/>
              </a:spcAft>
              <a:buClr>
                <a:srgbClr val="CC0000"/>
              </a:buClr>
              <a:buSzPts val="1800"/>
              <a:buFont typeface="Noto Sans Symbols"/>
              <a:buNone/>
            </a:pPr>
            <a:r>
              <a:t/>
            </a:r>
            <a:endParaRPr sz="1800"/>
          </a:p>
          <a:p>
            <a:pPr indent="-342900" lvl="0" marL="342900" rtl="0" algn="just">
              <a:lnSpc>
                <a:spcPct val="100000"/>
              </a:lnSpc>
              <a:spcBef>
                <a:spcPts val="360"/>
              </a:spcBef>
              <a:spcAft>
                <a:spcPts val="0"/>
              </a:spcAft>
              <a:buClr>
                <a:srgbClr val="CC0000"/>
              </a:buClr>
              <a:buSzPts val="1800"/>
              <a:buFont typeface="Noto Sans Symbols"/>
              <a:buChar char="▪"/>
            </a:pPr>
            <a:r>
              <a:rPr b="1" lang="en-US">
                <a:latin typeface="Calibri"/>
                <a:ea typeface="Calibri"/>
                <a:cs typeface="Calibri"/>
                <a:sym typeface="Calibri"/>
              </a:rPr>
              <a:t>Maintainability</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Easier to debug, update, or refactor one layer without affecting the others</a:t>
            </a:r>
            <a:endParaRPr>
              <a:latin typeface="Calibri"/>
              <a:ea typeface="Calibri"/>
              <a:cs typeface="Calibri"/>
              <a:sym typeface="Calibri"/>
            </a:endParaRPr>
          </a:p>
          <a:p>
            <a:pPr indent="-228600" lvl="0" marL="342900" rtl="0" algn="just">
              <a:lnSpc>
                <a:spcPct val="100000"/>
              </a:lnSpc>
              <a:spcBef>
                <a:spcPts val="360"/>
              </a:spcBef>
              <a:spcAft>
                <a:spcPts val="0"/>
              </a:spcAft>
              <a:buClr>
                <a:srgbClr val="CC0000"/>
              </a:buClr>
              <a:buSzPts val="1800"/>
              <a:buFont typeface="Noto Sans Symbols"/>
              <a:buNone/>
            </a:pPr>
            <a:r>
              <a:t/>
            </a:r>
            <a:endParaRPr sz="1800"/>
          </a:p>
          <a:p>
            <a:pPr indent="-342900" lvl="0" marL="342900" rtl="0" algn="just">
              <a:lnSpc>
                <a:spcPct val="100000"/>
              </a:lnSpc>
              <a:spcBef>
                <a:spcPts val="360"/>
              </a:spcBef>
              <a:spcAft>
                <a:spcPts val="0"/>
              </a:spcAft>
              <a:buClr>
                <a:srgbClr val="CC0000"/>
              </a:buClr>
              <a:buSzPts val="1800"/>
              <a:buChar char="▪"/>
            </a:pPr>
            <a:r>
              <a:rPr lang="en-US" sz="1800"/>
              <a:t>Requires coordination between different teams working on frontend and backend, and members can learn better from the project</a:t>
            </a:r>
            <a:endParaRPr/>
          </a:p>
        </p:txBody>
      </p:sp>
      <p:sp>
        <p:nvSpPr>
          <p:cNvPr id="191" name="Google Shape;191;p24"/>
          <p:cNvSpPr/>
          <p:nvPr/>
        </p:nvSpPr>
        <p:spPr>
          <a:xfrm>
            <a:off x="-2060575" y="-676275"/>
            <a:ext cx="1842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5"/>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198" name="Google Shape;198;p25"/>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0" lang="en-US">
                <a:latin typeface="Calibri"/>
                <a:ea typeface="Calibri"/>
                <a:cs typeface="Calibri"/>
                <a:sym typeface="Calibri"/>
              </a:rPr>
              <a:t>Backends - Springboot</a:t>
            </a:r>
            <a:endParaRPr b="0" i="0">
              <a:solidFill>
                <a:srgbClr val="374151"/>
              </a:solidFill>
              <a:latin typeface="Calibri"/>
              <a:ea typeface="Calibri"/>
              <a:cs typeface="Calibri"/>
              <a:sym typeface="Calibri"/>
            </a:endParaRPr>
          </a:p>
        </p:txBody>
      </p:sp>
      <p:sp>
        <p:nvSpPr>
          <p:cNvPr id="199" name="Google Shape;199;p25"/>
          <p:cNvSpPr/>
          <p:nvPr/>
        </p:nvSpPr>
        <p:spPr>
          <a:xfrm>
            <a:off x="-2060575" y="-676275"/>
            <a:ext cx="1842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00" name="Google Shape;200;p25"/>
          <p:cNvSpPr txBox="1"/>
          <p:nvPr>
            <p:ph idx="1" type="body"/>
          </p:nvPr>
        </p:nvSpPr>
        <p:spPr>
          <a:xfrm>
            <a:off x="609600" y="1611700"/>
            <a:ext cx="7924800" cy="3886200"/>
          </a:xfrm>
          <a:prstGeom prst="rect">
            <a:avLst/>
          </a:prstGeom>
          <a:noFill/>
          <a:ln>
            <a:noFill/>
          </a:ln>
        </p:spPr>
        <p:txBody>
          <a:bodyPr anchorCtr="0" anchor="t" bIns="45700" lIns="91425" spcFirstLastPara="1" rIns="91425" wrap="square" tIns="45700">
            <a:noAutofit/>
          </a:bodyPr>
          <a:lstStyle/>
          <a:p>
            <a:pPr indent="-342900" lvl="0" marL="342900" rtl="0" algn="just">
              <a:lnSpc>
                <a:spcPct val="100000"/>
              </a:lnSpc>
              <a:spcBef>
                <a:spcPts val="0"/>
              </a:spcBef>
              <a:spcAft>
                <a:spcPts val="0"/>
              </a:spcAft>
              <a:buClr>
                <a:srgbClr val="CC0000"/>
              </a:buClr>
              <a:buSzPts val="1800"/>
              <a:buChar char="▪"/>
            </a:pPr>
            <a:r>
              <a:rPr b="1" lang="en-US">
                <a:latin typeface="Calibri"/>
                <a:ea typeface="Calibri"/>
                <a:cs typeface="Calibri"/>
                <a:sym typeface="Calibri"/>
              </a:rPr>
              <a:t>Characteristics:</a:t>
            </a:r>
            <a:endParaRPr b="1">
              <a:latin typeface="Calibri"/>
              <a:ea typeface="Calibri"/>
              <a:cs typeface="Calibri"/>
              <a:sym typeface="Calibri"/>
            </a:endParaRPr>
          </a:p>
          <a:p>
            <a:pPr indent="-342900" lvl="1" marL="800100" marR="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Java-based framework for building stand-alone, production-ready applications.</a:t>
            </a:r>
            <a:endParaRPr>
              <a:latin typeface="Calibri"/>
              <a:ea typeface="Calibri"/>
              <a:cs typeface="Calibri"/>
              <a:sym typeface="Calibri"/>
            </a:endParaRPr>
          </a:p>
          <a:p>
            <a:pPr indent="-342900" lvl="1" marL="800100" marR="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Convention over configuration approach.</a:t>
            </a:r>
            <a:endParaRPr>
              <a:latin typeface="Calibri"/>
              <a:ea typeface="Calibri"/>
              <a:cs typeface="Calibri"/>
              <a:sym typeface="Calibri"/>
            </a:endParaRPr>
          </a:p>
          <a:p>
            <a:pPr indent="-342900" lvl="1" marL="800100" marR="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Embedded Tomcat, Jetty, or Undertow servers.</a:t>
            </a:r>
            <a:endParaRPr/>
          </a:p>
          <a:p>
            <a:pPr indent="-228600" lvl="1" marL="800100" rtl="0" algn="just">
              <a:lnSpc>
                <a:spcPct val="100000"/>
              </a:lnSpc>
              <a:spcBef>
                <a:spcPts val="0"/>
              </a:spcBef>
              <a:spcAft>
                <a:spcPts val="0"/>
              </a:spcAft>
              <a:buClr>
                <a:srgbClr val="CC0000"/>
              </a:buClr>
              <a:buSzPts val="1800"/>
              <a:buNone/>
            </a:pPr>
            <a:r>
              <a:t/>
            </a:r>
            <a:endParaRPr b="0" i="0">
              <a:solidFill>
                <a:srgbClr val="374151"/>
              </a:solidFill>
              <a:latin typeface="Calibri"/>
              <a:ea typeface="Calibri"/>
              <a:cs typeface="Calibri"/>
              <a:sym typeface="Calibri"/>
            </a:endParaRPr>
          </a:p>
          <a:p>
            <a:pPr indent="-342900" lvl="0" marL="342900" rtl="0" algn="just">
              <a:lnSpc>
                <a:spcPct val="100000"/>
              </a:lnSpc>
              <a:spcBef>
                <a:spcPts val="0"/>
              </a:spcBef>
              <a:spcAft>
                <a:spcPts val="0"/>
              </a:spcAft>
              <a:buClr>
                <a:srgbClr val="CC0000"/>
              </a:buClr>
              <a:buSzPts val="1800"/>
              <a:buChar char="▪"/>
            </a:pPr>
            <a:r>
              <a:rPr b="1" lang="en-US">
                <a:latin typeface="Calibri"/>
                <a:ea typeface="Calibri"/>
                <a:cs typeface="Calibri"/>
                <a:sym typeface="Calibri"/>
              </a:rPr>
              <a:t>Advantages</a:t>
            </a:r>
            <a:r>
              <a:rPr lang="en-US">
                <a:latin typeface="Calibri"/>
                <a:ea typeface="Calibri"/>
                <a:cs typeface="Calibri"/>
                <a:sym typeface="Calibri"/>
              </a:rPr>
              <a:t>:</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Quick setup and bootstrapping of new projects.</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Wide range of plugins and dependencies for various tasks.</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Integrated with the larger Spring ecosystem.</a:t>
            </a:r>
            <a:endParaRPr/>
          </a:p>
          <a:p>
            <a:pPr indent="-228600" lvl="1" marL="800100" rtl="0" algn="just">
              <a:lnSpc>
                <a:spcPct val="100000"/>
              </a:lnSpc>
              <a:spcBef>
                <a:spcPts val="0"/>
              </a:spcBef>
              <a:spcAft>
                <a:spcPts val="0"/>
              </a:spcAft>
              <a:buClr>
                <a:srgbClr val="CC0000"/>
              </a:buClr>
              <a:buSzPts val="1800"/>
              <a:buNone/>
            </a:pPr>
            <a:r>
              <a:t/>
            </a:r>
            <a:endParaRPr>
              <a:latin typeface="Calibri"/>
              <a:ea typeface="Calibri"/>
              <a:cs typeface="Calibri"/>
              <a:sym typeface="Calibri"/>
            </a:endParaRPr>
          </a:p>
          <a:p>
            <a:pPr indent="-342900" lvl="0" marL="342900" rtl="0" algn="just">
              <a:lnSpc>
                <a:spcPct val="100000"/>
              </a:lnSpc>
              <a:spcBef>
                <a:spcPts val="0"/>
              </a:spcBef>
              <a:spcAft>
                <a:spcPts val="0"/>
              </a:spcAft>
              <a:buClr>
                <a:srgbClr val="CC0000"/>
              </a:buClr>
              <a:buSzPts val="1800"/>
              <a:buChar char="▪"/>
            </a:pPr>
            <a:r>
              <a:rPr b="1" lang="en-US">
                <a:latin typeface="Calibri"/>
                <a:ea typeface="Calibri"/>
                <a:cs typeface="Calibri"/>
                <a:sym typeface="Calibri"/>
              </a:rPr>
              <a:t>Disadvantages</a:t>
            </a:r>
            <a:r>
              <a:rPr lang="en-US">
                <a:latin typeface="Calibri"/>
                <a:ea typeface="Calibri"/>
                <a:cs typeface="Calibri"/>
                <a:sym typeface="Calibri"/>
              </a:rPr>
              <a:t>:</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Might be overkill for simple applications.</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Learning curve for developers unfamiliar with the Spring ecosystem.</a:t>
            </a:r>
            <a:br>
              <a:rPr lang="en-US">
                <a:latin typeface="Calibri"/>
                <a:ea typeface="Calibri"/>
                <a:cs typeface="Calibri"/>
                <a:sym typeface="Calibri"/>
              </a:rPr>
            </a:br>
            <a:endParaRPr>
              <a:latin typeface="Calibri"/>
              <a:ea typeface="Calibri"/>
              <a:cs typeface="Calibri"/>
              <a:sym typeface="Calibri"/>
            </a:endParaRPr>
          </a:p>
          <a:p>
            <a:pPr indent="-228600" lvl="0" marL="342900" rtl="0" algn="just">
              <a:lnSpc>
                <a:spcPct val="100000"/>
              </a:lnSpc>
              <a:spcBef>
                <a:spcPts val="0"/>
              </a:spcBef>
              <a:spcAft>
                <a:spcPts val="0"/>
              </a:spcAft>
              <a:buClr>
                <a:srgbClr val="CC0000"/>
              </a:buClr>
              <a:buSzPts val="1800"/>
              <a:buNone/>
            </a:pPr>
            <a:r>
              <a:t/>
            </a:r>
            <a:endParaRPr>
              <a:latin typeface="Calibri"/>
              <a:ea typeface="Calibri"/>
              <a:cs typeface="Calibri"/>
              <a:sym typeface="Calibri"/>
            </a:endParaRPr>
          </a:p>
        </p:txBody>
      </p:sp>
      <p:pic>
        <p:nvPicPr>
          <p:cNvPr id="201" name="Google Shape;201;p25"/>
          <p:cNvPicPr preferRelativeResize="0"/>
          <p:nvPr/>
        </p:nvPicPr>
        <p:blipFill rotWithShape="1">
          <a:blip r:embed="rId3">
            <a:alphaModFix/>
          </a:blip>
          <a:srcRect b="0" l="0" r="0" t="0"/>
          <a:stretch/>
        </p:blipFill>
        <p:spPr>
          <a:xfrm>
            <a:off x="3684238" y="761998"/>
            <a:ext cx="1775535" cy="457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6"/>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208" name="Google Shape;208;p26"/>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a:latin typeface="Calibri"/>
                <a:ea typeface="Calibri"/>
                <a:cs typeface="Calibri"/>
                <a:sym typeface="Calibri"/>
              </a:rPr>
              <a:t>Frontend</a:t>
            </a:r>
            <a:r>
              <a:rPr b="1" i="0" lang="en-US">
                <a:latin typeface="Calibri"/>
                <a:ea typeface="Calibri"/>
                <a:cs typeface="Calibri"/>
                <a:sym typeface="Calibri"/>
              </a:rPr>
              <a:t> - React</a:t>
            </a:r>
            <a:endParaRPr b="0" i="0">
              <a:solidFill>
                <a:srgbClr val="374151"/>
              </a:solidFill>
              <a:latin typeface="Calibri"/>
              <a:ea typeface="Calibri"/>
              <a:cs typeface="Calibri"/>
              <a:sym typeface="Calibri"/>
            </a:endParaRPr>
          </a:p>
        </p:txBody>
      </p:sp>
      <p:sp>
        <p:nvSpPr>
          <p:cNvPr id="209" name="Google Shape;209;p26"/>
          <p:cNvSpPr/>
          <p:nvPr/>
        </p:nvSpPr>
        <p:spPr>
          <a:xfrm>
            <a:off x="-2060575" y="-676275"/>
            <a:ext cx="1842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10" name="Google Shape;210;p26"/>
          <p:cNvSpPr txBox="1"/>
          <p:nvPr>
            <p:ph idx="1" type="body"/>
          </p:nvPr>
        </p:nvSpPr>
        <p:spPr>
          <a:xfrm>
            <a:off x="609600" y="1485900"/>
            <a:ext cx="7924800" cy="3886200"/>
          </a:xfrm>
          <a:prstGeom prst="rect">
            <a:avLst/>
          </a:prstGeom>
          <a:noFill/>
          <a:ln>
            <a:noFill/>
          </a:ln>
        </p:spPr>
        <p:txBody>
          <a:bodyPr anchorCtr="0" anchor="t" bIns="45700" lIns="91425" spcFirstLastPara="1" rIns="91425" wrap="square" tIns="45700">
            <a:noAutofit/>
          </a:bodyPr>
          <a:lstStyle/>
          <a:p>
            <a:pPr indent="-342900" lvl="0" marL="342900" rtl="0" algn="just">
              <a:lnSpc>
                <a:spcPct val="100000"/>
              </a:lnSpc>
              <a:spcBef>
                <a:spcPts val="0"/>
              </a:spcBef>
              <a:spcAft>
                <a:spcPts val="0"/>
              </a:spcAft>
              <a:buClr>
                <a:srgbClr val="CC0000"/>
              </a:buClr>
              <a:buSzPts val="1800"/>
              <a:buChar char="▪"/>
            </a:pPr>
            <a:r>
              <a:rPr b="1" lang="en-US">
                <a:latin typeface="Calibri"/>
                <a:ea typeface="Calibri"/>
                <a:cs typeface="Calibri"/>
                <a:sym typeface="Calibri"/>
              </a:rPr>
              <a:t>Characteristics:</a:t>
            </a:r>
            <a:endParaRPr b="1">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JavaScript library for building user interfaces.</a:t>
            </a:r>
            <a:endParaRPr>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Component-based architecture.</a:t>
            </a:r>
            <a:endParaRPr>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Virtual DOM for efficient updates and rendering.</a:t>
            </a:r>
            <a:endParaRPr>
              <a:latin typeface="Calibri"/>
              <a:ea typeface="Calibri"/>
              <a:cs typeface="Calibri"/>
              <a:sym typeface="Calibri"/>
            </a:endParaRPr>
          </a:p>
          <a:p>
            <a:pPr indent="-228600" lvl="1" marL="800100" rtl="0" algn="just">
              <a:lnSpc>
                <a:spcPct val="100000"/>
              </a:lnSpc>
              <a:spcBef>
                <a:spcPts val="0"/>
              </a:spcBef>
              <a:spcAft>
                <a:spcPts val="0"/>
              </a:spcAft>
              <a:buClr>
                <a:srgbClr val="CC0000"/>
              </a:buClr>
              <a:buSzPts val="1800"/>
              <a:buNone/>
            </a:pPr>
            <a:r>
              <a:t/>
            </a:r>
            <a:endParaRPr b="0" i="0">
              <a:solidFill>
                <a:srgbClr val="374151"/>
              </a:solidFill>
              <a:latin typeface="Calibri"/>
              <a:ea typeface="Calibri"/>
              <a:cs typeface="Calibri"/>
              <a:sym typeface="Calibri"/>
            </a:endParaRPr>
          </a:p>
          <a:p>
            <a:pPr indent="-342900" lvl="0" marL="342900" rtl="0" algn="just">
              <a:lnSpc>
                <a:spcPct val="100000"/>
              </a:lnSpc>
              <a:spcBef>
                <a:spcPts val="0"/>
              </a:spcBef>
              <a:spcAft>
                <a:spcPts val="0"/>
              </a:spcAft>
              <a:buClr>
                <a:srgbClr val="CC0000"/>
              </a:buClr>
              <a:buSzPts val="1800"/>
              <a:buChar char="▪"/>
            </a:pPr>
            <a:r>
              <a:rPr b="1" lang="en-US">
                <a:latin typeface="Calibri"/>
                <a:ea typeface="Calibri"/>
                <a:cs typeface="Calibri"/>
                <a:sym typeface="Calibri"/>
              </a:rPr>
              <a:t>Advantages</a:t>
            </a:r>
            <a:r>
              <a:rPr lang="en-US">
                <a:latin typeface="Calibri"/>
                <a:ea typeface="Calibri"/>
                <a:cs typeface="Calibri"/>
                <a:sym typeface="Calibri"/>
              </a:rPr>
              <a:t>:</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Reusable components lead to faster development.</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Strong community support and rich ecosystem.</a:t>
            </a:r>
            <a:endParaRPr/>
          </a:p>
          <a:p>
            <a:pPr indent="-342900" lvl="1" marL="80010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Seamless integration with various backend technologies.</a:t>
            </a:r>
            <a:endParaRPr/>
          </a:p>
          <a:p>
            <a:pPr indent="-228600" lvl="1" marL="800100" rtl="0" algn="just">
              <a:lnSpc>
                <a:spcPct val="100000"/>
              </a:lnSpc>
              <a:spcBef>
                <a:spcPts val="0"/>
              </a:spcBef>
              <a:spcAft>
                <a:spcPts val="0"/>
              </a:spcAft>
              <a:buClr>
                <a:srgbClr val="CC0000"/>
              </a:buClr>
              <a:buSzPts val="1800"/>
              <a:buNone/>
            </a:pPr>
            <a:r>
              <a:t/>
            </a:r>
            <a:endParaRPr>
              <a:latin typeface="Calibri"/>
              <a:ea typeface="Calibri"/>
              <a:cs typeface="Calibri"/>
              <a:sym typeface="Calibri"/>
            </a:endParaRPr>
          </a:p>
          <a:p>
            <a:pPr indent="-342900" lvl="0" marL="342900" rtl="0" algn="just">
              <a:lnSpc>
                <a:spcPct val="100000"/>
              </a:lnSpc>
              <a:spcBef>
                <a:spcPts val="0"/>
              </a:spcBef>
              <a:spcAft>
                <a:spcPts val="0"/>
              </a:spcAft>
              <a:buClr>
                <a:srgbClr val="CC0000"/>
              </a:buClr>
              <a:buSzPts val="1800"/>
              <a:buChar char="▪"/>
            </a:pPr>
            <a:r>
              <a:rPr b="1" lang="en-US">
                <a:latin typeface="Calibri"/>
                <a:ea typeface="Calibri"/>
                <a:cs typeface="Calibri"/>
                <a:sym typeface="Calibri"/>
              </a:rPr>
              <a:t>Disadvantages</a:t>
            </a:r>
            <a:r>
              <a:rPr lang="en-US">
                <a:latin typeface="Calibri"/>
                <a:ea typeface="Calibri"/>
                <a:cs typeface="Calibri"/>
                <a:sym typeface="Calibri"/>
              </a:rPr>
              <a:t>:</a:t>
            </a:r>
            <a:endParaRPr/>
          </a:p>
          <a:p>
            <a:pPr indent="-342900" lvl="1" marL="800100" marR="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Only covers the view layer, so additional libraries might be needed.</a:t>
            </a:r>
            <a:endParaRPr>
              <a:latin typeface="Calibri"/>
              <a:ea typeface="Calibri"/>
              <a:cs typeface="Calibri"/>
              <a:sym typeface="Calibri"/>
            </a:endParaRPr>
          </a:p>
          <a:p>
            <a:pPr indent="-342900" lvl="1" marL="800100" marR="0" rtl="0" algn="just">
              <a:lnSpc>
                <a:spcPct val="100000"/>
              </a:lnSpc>
              <a:spcBef>
                <a:spcPts val="0"/>
              </a:spcBef>
              <a:spcAft>
                <a:spcPts val="0"/>
              </a:spcAft>
              <a:buClr>
                <a:srgbClr val="CC0000"/>
              </a:buClr>
              <a:buSzPts val="1800"/>
              <a:buChar char="▪"/>
            </a:pPr>
            <a:r>
              <a:rPr lang="en-US">
                <a:latin typeface="Calibri"/>
                <a:ea typeface="Calibri"/>
                <a:cs typeface="Calibri"/>
                <a:sym typeface="Calibri"/>
              </a:rPr>
              <a:t>JSX syntax might be unfamiliar to some developers.</a:t>
            </a:r>
            <a:endParaRPr/>
          </a:p>
          <a:p>
            <a:pPr indent="-228600" lvl="0" marL="342900" rtl="0" algn="just">
              <a:lnSpc>
                <a:spcPct val="100000"/>
              </a:lnSpc>
              <a:spcBef>
                <a:spcPts val="0"/>
              </a:spcBef>
              <a:spcAft>
                <a:spcPts val="0"/>
              </a:spcAft>
              <a:buClr>
                <a:srgbClr val="CC0000"/>
              </a:buClr>
              <a:buSzPts val="1800"/>
              <a:buNone/>
            </a:pPr>
            <a:r>
              <a:t/>
            </a:r>
            <a:endParaRPr>
              <a:latin typeface="Calibri"/>
              <a:ea typeface="Calibri"/>
              <a:cs typeface="Calibri"/>
              <a:sym typeface="Calibri"/>
            </a:endParaRPr>
          </a:p>
        </p:txBody>
      </p:sp>
      <p:pic>
        <p:nvPicPr>
          <p:cNvPr id="211" name="Google Shape;211;p26"/>
          <p:cNvPicPr preferRelativeResize="0"/>
          <p:nvPr/>
        </p:nvPicPr>
        <p:blipFill rotWithShape="1">
          <a:blip r:embed="rId3">
            <a:alphaModFix/>
          </a:blip>
          <a:srcRect b="0" l="0" r="0" t="0"/>
          <a:stretch/>
        </p:blipFill>
        <p:spPr>
          <a:xfrm>
            <a:off x="2876863" y="762000"/>
            <a:ext cx="570877" cy="49641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g283061ed8c2_1_0"/>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218" name="Google Shape;218;g283061ed8c2_1_0"/>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0" lang="en-US">
                <a:latin typeface="Calibri"/>
                <a:ea typeface="Calibri"/>
                <a:cs typeface="Calibri"/>
                <a:sym typeface="Calibri"/>
              </a:rPr>
              <a:t>Data</a:t>
            </a:r>
            <a:r>
              <a:rPr b="1" lang="en-US">
                <a:latin typeface="Calibri"/>
                <a:ea typeface="Calibri"/>
                <a:cs typeface="Calibri"/>
                <a:sym typeface="Calibri"/>
              </a:rPr>
              <a:t> Resource</a:t>
            </a:r>
            <a:r>
              <a:rPr b="1" i="0" lang="en-US">
                <a:latin typeface="Calibri"/>
                <a:ea typeface="Calibri"/>
                <a:cs typeface="Calibri"/>
                <a:sym typeface="Calibri"/>
              </a:rPr>
              <a:t> -</a:t>
            </a:r>
            <a:r>
              <a:rPr b="1" lang="en-US">
                <a:latin typeface="Calibri"/>
                <a:ea typeface="Calibri"/>
                <a:cs typeface="Calibri"/>
                <a:sym typeface="Calibri"/>
              </a:rPr>
              <a:t> Web Crawler </a:t>
            </a:r>
            <a:endParaRPr b="0" i="0">
              <a:solidFill>
                <a:srgbClr val="374151"/>
              </a:solidFill>
              <a:latin typeface="Calibri"/>
              <a:ea typeface="Calibri"/>
              <a:cs typeface="Calibri"/>
              <a:sym typeface="Calibri"/>
            </a:endParaRPr>
          </a:p>
        </p:txBody>
      </p:sp>
      <p:sp>
        <p:nvSpPr>
          <p:cNvPr id="219" name="Google Shape;219;g283061ed8c2_1_0"/>
          <p:cNvSpPr/>
          <p:nvPr/>
        </p:nvSpPr>
        <p:spPr>
          <a:xfrm>
            <a:off x="-2060575" y="-676275"/>
            <a:ext cx="1842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20" name="Google Shape;220;g283061ed8c2_1_0"/>
          <p:cNvSpPr txBox="1"/>
          <p:nvPr/>
        </p:nvSpPr>
        <p:spPr>
          <a:xfrm>
            <a:off x="609600" y="1447807"/>
            <a:ext cx="7924800" cy="4392000"/>
          </a:xfrm>
          <a:prstGeom prst="rect">
            <a:avLst/>
          </a:prstGeom>
          <a:noFill/>
          <a:ln>
            <a:noFill/>
          </a:ln>
        </p:spPr>
        <p:txBody>
          <a:bodyPr anchorCtr="0" anchor="t" bIns="45700" lIns="91425" spcFirstLastPara="1" rIns="91425" wrap="square" tIns="45700">
            <a:noAutofit/>
          </a:bodyPr>
          <a:lstStyle/>
          <a:p>
            <a:pPr indent="-342900" lvl="0" marL="342900" marR="0" rtl="0" algn="just">
              <a:lnSpc>
                <a:spcPct val="100000"/>
              </a:lnSpc>
              <a:spcBef>
                <a:spcPts val="0"/>
              </a:spcBef>
              <a:spcAft>
                <a:spcPts val="0"/>
              </a:spcAft>
              <a:buClr>
                <a:srgbClr val="CC0000"/>
              </a:buClr>
              <a:buSzPts val="1800"/>
              <a:buFont typeface="Noto Sans Symbols"/>
              <a:buChar char="▪"/>
            </a:pPr>
            <a:r>
              <a:rPr b="1" i="0" lang="en-US" sz="2400" u="none" cap="none" strike="noStrike">
                <a:solidFill>
                  <a:schemeClr val="dk1"/>
                </a:solidFill>
                <a:latin typeface="Calibri"/>
                <a:ea typeface="Calibri"/>
                <a:cs typeface="Calibri"/>
                <a:sym typeface="Calibri"/>
              </a:rPr>
              <a:t>Characteristics:</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rgbClr val="CC0000"/>
              </a:buClr>
              <a:buSzPts val="1800"/>
              <a:buFont typeface="Noto Sans Symbols"/>
              <a:buChar char="▪"/>
            </a:pPr>
            <a:r>
              <a:rPr b="0" i="0" lang="en-US" sz="1800" u="none" cap="none" strike="noStrike">
                <a:solidFill>
                  <a:schemeClr val="dk1"/>
                </a:solidFill>
                <a:latin typeface="Calibri"/>
                <a:ea typeface="Calibri"/>
                <a:cs typeface="Calibri"/>
                <a:sym typeface="Calibri"/>
              </a:rPr>
              <a:t>Automated web navigation &amp; content download.</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rgbClr val="CC0000"/>
              </a:buClr>
              <a:buSzPts val="1800"/>
              <a:buFont typeface="Noto Sans Symbols"/>
              <a:buChar char="▪"/>
            </a:pPr>
            <a:r>
              <a:rPr b="0" i="0" lang="en-US" sz="1800" u="none" cap="none" strike="noStrike">
                <a:solidFill>
                  <a:schemeClr val="dk1"/>
                </a:solidFill>
                <a:latin typeface="Calibri"/>
                <a:ea typeface="Calibri"/>
                <a:cs typeface="Calibri"/>
                <a:sym typeface="Calibri"/>
              </a:rPr>
              <a:t>Adherence to robots.txt, so we can customize it.</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rgbClr val="CC0000"/>
              </a:buClr>
              <a:buSzPts val="1800"/>
              <a:buFont typeface="Noto Sans Symbols"/>
              <a:buChar char="▪"/>
            </a:pPr>
            <a:r>
              <a:rPr b="0" i="0" lang="en-US" sz="1800" u="none" cap="none" strike="noStrike">
                <a:solidFill>
                  <a:schemeClr val="dk1"/>
                </a:solidFill>
                <a:latin typeface="Calibri"/>
                <a:ea typeface="Calibri"/>
                <a:cs typeface="Calibri"/>
                <a:sym typeface="Calibri"/>
              </a:rPr>
              <a:t>Handles duplicate content &amp; rate limits.</a:t>
            </a:r>
            <a:endParaRPr b="0" i="0" sz="1400" u="none" cap="none" strike="noStrike">
              <a:solidFill>
                <a:srgbClr val="000000"/>
              </a:solidFill>
              <a:latin typeface="Arial"/>
              <a:ea typeface="Arial"/>
              <a:cs typeface="Arial"/>
              <a:sym typeface="Arial"/>
            </a:endParaRPr>
          </a:p>
          <a:p>
            <a:pPr indent="-228600" lvl="1" marL="800100" marR="0" rtl="0" algn="just">
              <a:lnSpc>
                <a:spcPct val="100000"/>
              </a:lnSpc>
              <a:spcBef>
                <a:spcPts val="0"/>
              </a:spcBef>
              <a:spcAft>
                <a:spcPts val="0"/>
              </a:spcAft>
              <a:buClr>
                <a:srgbClr val="CC0000"/>
              </a:buClr>
              <a:buSzPts val="1800"/>
              <a:buFont typeface="Noto Sans Symbols"/>
              <a:buNone/>
            </a:pPr>
            <a:r>
              <a:t/>
            </a:r>
            <a:endParaRPr b="0" i="0" sz="1800" u="none" cap="none" strike="noStrike">
              <a:solidFill>
                <a:srgbClr val="374151"/>
              </a:solidFill>
              <a:latin typeface="Calibri"/>
              <a:ea typeface="Calibri"/>
              <a:cs typeface="Calibri"/>
              <a:sym typeface="Calibri"/>
            </a:endParaRPr>
          </a:p>
          <a:p>
            <a:pPr indent="-342900" lvl="0" marL="342900" marR="0" rtl="0" algn="just">
              <a:lnSpc>
                <a:spcPct val="100000"/>
              </a:lnSpc>
              <a:spcBef>
                <a:spcPts val="0"/>
              </a:spcBef>
              <a:spcAft>
                <a:spcPts val="0"/>
              </a:spcAft>
              <a:buClr>
                <a:srgbClr val="CC0000"/>
              </a:buClr>
              <a:buSzPts val="1800"/>
              <a:buFont typeface="Noto Sans Symbols"/>
              <a:buChar char="▪"/>
            </a:pPr>
            <a:r>
              <a:rPr b="1" i="0" lang="en-US" sz="2400" u="none" cap="none" strike="noStrike">
                <a:solidFill>
                  <a:schemeClr val="dk1"/>
                </a:solidFill>
                <a:latin typeface="Calibri"/>
                <a:ea typeface="Calibri"/>
                <a:cs typeface="Calibri"/>
                <a:sym typeface="Calibri"/>
              </a:rPr>
              <a:t>Advantages</a:t>
            </a:r>
            <a:r>
              <a:rPr b="0" i="0" lang="en-US" sz="2400" u="none" cap="none" strike="noStrike">
                <a:solidFill>
                  <a:schemeClr val="dk1"/>
                </a:solidFill>
                <a:latin typeface="Calibri"/>
                <a:ea typeface="Calibri"/>
                <a:cs typeface="Calibri"/>
                <a:sym typeface="Calibri"/>
              </a:rPr>
              <a:t>:</a:t>
            </a:r>
            <a:endParaRPr b="0" i="0" sz="2400" u="none" cap="none" strike="noStrike">
              <a:solidFill>
                <a:schemeClr val="dk1"/>
              </a:solidFill>
              <a:latin typeface="Arial"/>
              <a:ea typeface="Arial"/>
              <a:cs typeface="Arial"/>
              <a:sym typeface="Arial"/>
            </a:endParaRPr>
          </a:p>
          <a:p>
            <a:pPr indent="-342900" lvl="1" marL="800100" marR="0" rtl="0" algn="just">
              <a:lnSpc>
                <a:spcPct val="100000"/>
              </a:lnSpc>
              <a:spcBef>
                <a:spcPts val="0"/>
              </a:spcBef>
              <a:spcAft>
                <a:spcPts val="0"/>
              </a:spcAft>
              <a:buClr>
                <a:srgbClr val="CC0000"/>
              </a:buClr>
              <a:buSzPts val="1800"/>
              <a:buFont typeface="Noto Sans Symbols"/>
              <a:buChar char="▪"/>
            </a:pPr>
            <a:r>
              <a:rPr b="0" i="0" lang="en-US" sz="1800" u="none" cap="none" strike="noStrike">
                <a:solidFill>
                  <a:schemeClr val="dk1"/>
                </a:solidFill>
                <a:latin typeface="Calibri"/>
                <a:ea typeface="Calibri"/>
                <a:cs typeface="Calibri"/>
                <a:sym typeface="Calibri"/>
              </a:rPr>
              <a:t>Efficient data collection.</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rgbClr val="CC0000"/>
              </a:buClr>
              <a:buSzPts val="1800"/>
              <a:buFont typeface="Noto Sans Symbols"/>
              <a:buChar char="▪"/>
            </a:pPr>
            <a:r>
              <a:rPr b="0" i="0" lang="en-US" sz="1800" u="none" cap="none" strike="noStrike">
                <a:solidFill>
                  <a:schemeClr val="dk1"/>
                </a:solidFill>
                <a:latin typeface="Calibri"/>
                <a:ea typeface="Calibri"/>
                <a:cs typeface="Calibri"/>
                <a:sym typeface="Calibri"/>
              </a:rPr>
              <a:t>Tailored data gathering (e.g., product prices).</a:t>
            </a:r>
            <a:endParaRPr b="0" i="0" sz="1400" u="none" cap="none" strike="noStrike">
              <a:solidFill>
                <a:srgbClr val="000000"/>
              </a:solidFill>
              <a:latin typeface="Arial"/>
              <a:ea typeface="Arial"/>
              <a:cs typeface="Arial"/>
              <a:sym typeface="Arial"/>
            </a:endParaRPr>
          </a:p>
          <a:p>
            <a:pPr indent="-342900" lvl="1" marL="800100" marR="0" rtl="0" algn="just">
              <a:lnSpc>
                <a:spcPct val="100000"/>
              </a:lnSpc>
              <a:spcBef>
                <a:spcPts val="0"/>
              </a:spcBef>
              <a:spcAft>
                <a:spcPts val="0"/>
              </a:spcAft>
              <a:buClr>
                <a:srgbClr val="CC0000"/>
              </a:buClr>
              <a:buSzPts val="1800"/>
              <a:buFont typeface="Noto Sans Symbols"/>
              <a:buChar char="▪"/>
            </a:pPr>
            <a:r>
              <a:rPr b="0" i="0" lang="en-US" sz="1800" u="none" cap="none" strike="noStrike">
                <a:solidFill>
                  <a:schemeClr val="dk1"/>
                </a:solidFill>
                <a:latin typeface="Calibri"/>
                <a:ea typeface="Calibri"/>
                <a:cs typeface="Calibri"/>
                <a:sym typeface="Calibri"/>
              </a:rPr>
              <a:t>Competitive analysis &amp; SEO insights.</a:t>
            </a:r>
            <a:endParaRPr b="0" i="0" sz="1400" u="none" cap="none" strike="noStrike">
              <a:solidFill>
                <a:srgbClr val="000000"/>
              </a:solidFill>
              <a:latin typeface="Arial"/>
              <a:ea typeface="Arial"/>
              <a:cs typeface="Arial"/>
              <a:sym typeface="Arial"/>
            </a:endParaRPr>
          </a:p>
          <a:p>
            <a:pPr indent="-228600" lvl="1" marL="800100" marR="0" rtl="0" algn="just">
              <a:lnSpc>
                <a:spcPct val="100000"/>
              </a:lnSpc>
              <a:spcBef>
                <a:spcPts val="0"/>
              </a:spcBef>
              <a:spcAft>
                <a:spcPts val="0"/>
              </a:spcAft>
              <a:buClr>
                <a:srgbClr val="CC0000"/>
              </a:buClr>
              <a:buSzPts val="1800"/>
              <a:buFont typeface="Noto Sans Symbols"/>
              <a:buNone/>
            </a:pPr>
            <a:r>
              <a:t/>
            </a:r>
            <a:endParaRPr b="0" i="0" sz="1800" u="none" cap="none" strike="noStrike">
              <a:solidFill>
                <a:schemeClr val="dk1"/>
              </a:solidFill>
              <a:latin typeface="Calibri"/>
              <a:ea typeface="Calibri"/>
              <a:cs typeface="Calibri"/>
              <a:sym typeface="Calibri"/>
            </a:endParaRPr>
          </a:p>
          <a:p>
            <a:pPr indent="-342900" lvl="0" marL="342900" marR="0" rtl="0" algn="just">
              <a:lnSpc>
                <a:spcPct val="100000"/>
              </a:lnSpc>
              <a:spcBef>
                <a:spcPts val="0"/>
              </a:spcBef>
              <a:spcAft>
                <a:spcPts val="0"/>
              </a:spcAft>
              <a:buClr>
                <a:srgbClr val="CC0000"/>
              </a:buClr>
              <a:buSzPts val="1800"/>
              <a:buFont typeface="Noto Sans Symbols"/>
              <a:buChar char="▪"/>
            </a:pPr>
            <a:r>
              <a:rPr b="1" i="0" lang="en-US" sz="2400" u="none" cap="none" strike="noStrike">
                <a:solidFill>
                  <a:schemeClr val="dk1"/>
                </a:solidFill>
                <a:latin typeface="Calibri"/>
                <a:ea typeface="Calibri"/>
                <a:cs typeface="Calibri"/>
                <a:sym typeface="Calibri"/>
              </a:rPr>
              <a:t>Disadvantages</a:t>
            </a:r>
            <a:r>
              <a:rPr b="0" i="0" lang="en-US" sz="2400" u="none" cap="none" strike="noStrike">
                <a:solidFill>
                  <a:schemeClr val="dk1"/>
                </a:solidFill>
                <a:latin typeface="Calibri"/>
                <a:ea typeface="Calibri"/>
                <a:cs typeface="Calibri"/>
                <a:sym typeface="Calibri"/>
              </a:rPr>
              <a:t>:</a:t>
            </a:r>
            <a:endParaRPr b="0" i="0" sz="2400" u="none" cap="none" strike="noStrike">
              <a:solidFill>
                <a:schemeClr val="dk1"/>
              </a:solidFill>
              <a:latin typeface="Arial"/>
              <a:ea typeface="Arial"/>
              <a:cs typeface="Arial"/>
              <a:sym typeface="Arial"/>
            </a:endParaRPr>
          </a:p>
          <a:p>
            <a:pPr indent="-342900" lvl="1" marL="800100" marR="0" rtl="0" algn="just">
              <a:lnSpc>
                <a:spcPct val="100000"/>
              </a:lnSpc>
              <a:spcBef>
                <a:spcPts val="0"/>
              </a:spcBef>
              <a:spcAft>
                <a:spcPts val="0"/>
              </a:spcAft>
              <a:buClr>
                <a:srgbClr val="CC0000"/>
              </a:buClr>
              <a:buSzPts val="1800"/>
              <a:buFont typeface="Noto Sans Symbols"/>
              <a:buChar char="▪"/>
            </a:pPr>
            <a:r>
              <a:rPr b="0" i="0" lang="en-US" sz="1800" u="none" cap="none" strike="noStrike">
                <a:solidFill>
                  <a:schemeClr val="dk1"/>
                </a:solidFill>
                <a:latin typeface="Calibri"/>
                <a:ea typeface="Calibri"/>
                <a:cs typeface="Calibri"/>
                <a:sym typeface="Calibri"/>
              </a:rPr>
              <a:t>Legal &amp; ethical concerns.</a:t>
            </a:r>
            <a:endParaRPr b="0" i="0" sz="1800" u="none" cap="none" strike="noStrike">
              <a:solidFill>
                <a:schemeClr val="dk1"/>
              </a:solidFill>
              <a:latin typeface="Calibri"/>
              <a:ea typeface="Calibri"/>
              <a:cs typeface="Calibri"/>
              <a:sym typeface="Calibri"/>
            </a:endParaRPr>
          </a:p>
          <a:p>
            <a:pPr indent="-342900" lvl="1" marL="800100" marR="0" rtl="0" algn="just">
              <a:lnSpc>
                <a:spcPct val="100000"/>
              </a:lnSpc>
              <a:spcBef>
                <a:spcPts val="0"/>
              </a:spcBef>
              <a:spcAft>
                <a:spcPts val="0"/>
              </a:spcAft>
              <a:buClr>
                <a:srgbClr val="CC0000"/>
              </a:buClr>
              <a:buSzPts val="1800"/>
              <a:buFont typeface="Noto Sans Symbols"/>
              <a:buChar char="▪"/>
            </a:pPr>
            <a:r>
              <a:rPr b="0" i="0" lang="en-US" sz="1800" u="none" cap="none" strike="noStrike">
                <a:solidFill>
                  <a:schemeClr val="dk1"/>
                </a:solidFill>
                <a:latin typeface="Calibri"/>
                <a:ea typeface="Calibri"/>
                <a:cs typeface="Calibri"/>
                <a:sym typeface="Calibri"/>
              </a:rPr>
              <a:t>Maintenance due to website changes.</a:t>
            </a:r>
            <a:endParaRPr b="0" i="0" sz="1800" u="none" cap="none" strike="noStrike">
              <a:solidFill>
                <a:schemeClr val="dk1"/>
              </a:solidFill>
              <a:latin typeface="Calibri"/>
              <a:ea typeface="Calibri"/>
              <a:cs typeface="Calibri"/>
              <a:sym typeface="Calibri"/>
            </a:endParaRPr>
          </a:p>
          <a:p>
            <a:pPr indent="-342900" lvl="1" marL="800100" marR="0" rtl="0" algn="just">
              <a:lnSpc>
                <a:spcPct val="100000"/>
              </a:lnSpc>
              <a:spcBef>
                <a:spcPts val="0"/>
              </a:spcBef>
              <a:spcAft>
                <a:spcPts val="0"/>
              </a:spcAft>
              <a:buClr>
                <a:srgbClr val="CC0000"/>
              </a:buClr>
              <a:buSzPts val="1800"/>
              <a:buFont typeface="Noto Sans Symbols"/>
              <a:buChar char="▪"/>
            </a:pPr>
            <a:r>
              <a:rPr b="0" i="0" lang="en-US" sz="1800" u="none" cap="none" strike="noStrike">
                <a:solidFill>
                  <a:schemeClr val="dk1"/>
                </a:solidFill>
                <a:latin typeface="Calibri"/>
                <a:ea typeface="Calibri"/>
                <a:cs typeface="Calibri"/>
                <a:sym typeface="Calibri"/>
              </a:rPr>
              <a:t>Potential to overload servers.</a:t>
            </a:r>
            <a:endParaRPr b="0" i="0" sz="1800" u="none" cap="none" strike="noStrike">
              <a:solidFill>
                <a:schemeClr val="dk1"/>
              </a:solidFill>
              <a:latin typeface="Calibri"/>
              <a:ea typeface="Calibri"/>
              <a:cs typeface="Calibri"/>
              <a:sym typeface="Calibri"/>
            </a:endParaRPr>
          </a:p>
          <a:p>
            <a:pPr indent="-228600" lvl="1" marL="800100" marR="0" rtl="0" algn="just">
              <a:lnSpc>
                <a:spcPct val="100000"/>
              </a:lnSpc>
              <a:spcBef>
                <a:spcPts val="0"/>
              </a:spcBef>
              <a:spcAft>
                <a:spcPts val="0"/>
              </a:spcAft>
              <a:buClr>
                <a:srgbClr val="CC0000"/>
              </a:buClr>
              <a:buSzPts val="1800"/>
              <a:buFont typeface="Noto Sans Symbols"/>
              <a:buNone/>
            </a:pPr>
            <a:r>
              <a:t/>
            </a:r>
            <a:endParaRPr b="0" i="0" sz="1800" u="none" cap="none" strike="noStrike">
              <a:solidFill>
                <a:schemeClr val="dk1"/>
              </a:solidFill>
              <a:latin typeface="Calibri"/>
              <a:ea typeface="Calibri"/>
              <a:cs typeface="Calibri"/>
              <a:sym typeface="Calibri"/>
            </a:endParaRPr>
          </a:p>
        </p:txBody>
      </p:sp>
      <p:pic>
        <p:nvPicPr>
          <p:cNvPr id="221" name="Google Shape;221;g283061ed8c2_1_0"/>
          <p:cNvPicPr preferRelativeResize="0"/>
          <p:nvPr/>
        </p:nvPicPr>
        <p:blipFill rotWithShape="1">
          <a:blip r:embed="rId3">
            <a:alphaModFix/>
          </a:blip>
          <a:srcRect b="0" l="0" r="0" t="0"/>
          <a:stretch/>
        </p:blipFill>
        <p:spPr>
          <a:xfrm>
            <a:off x="4572000" y="656150"/>
            <a:ext cx="685800" cy="685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9"/>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228" name="Google Shape;228;p9"/>
          <p:cNvSpPr txBox="1"/>
          <p:nvPr>
            <p:ph type="title"/>
          </p:nvPr>
        </p:nvSpPr>
        <p:spPr>
          <a:xfrm>
            <a:off x="609600" y="2128475"/>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Database Design</a:t>
            </a:r>
            <a:endParaRPr sz="4400">
              <a:latin typeface="Calibri"/>
              <a:ea typeface="Calibri"/>
              <a:cs typeface="Calibri"/>
              <a:sym typeface="Calibri"/>
            </a:endParaRPr>
          </a:p>
        </p:txBody>
      </p:sp>
      <p:sp>
        <p:nvSpPr>
          <p:cNvPr id="229" name="Google Shape;229;p9"/>
          <p:cNvSpPr/>
          <p:nvPr/>
        </p:nvSpPr>
        <p:spPr>
          <a:xfrm>
            <a:off x="-2060575" y="-676275"/>
            <a:ext cx="18415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30" name="Google Shape;230;p9"/>
          <p:cNvSpPr txBox="1"/>
          <p:nvPr/>
        </p:nvSpPr>
        <p:spPr>
          <a:xfrm>
            <a:off x="609600" y="2987972"/>
            <a:ext cx="7924800" cy="44413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CCCCCC"/>
                </a:solidFill>
                <a:latin typeface="Calibri"/>
                <a:ea typeface="Calibri"/>
                <a:cs typeface="Calibri"/>
                <a:sym typeface="Calibri"/>
              </a:rPr>
              <a:t>Project</a:t>
            </a:r>
            <a:r>
              <a:rPr b="1" i="0" lang="en-US" sz="2400" u="none" cap="none" strike="noStrike">
                <a:solidFill>
                  <a:schemeClr val="dk1"/>
                </a:solidFill>
                <a:latin typeface="Calibri"/>
                <a:ea typeface="Calibri"/>
                <a:cs typeface="Calibri"/>
                <a:sym typeface="Calibri"/>
              </a:rPr>
              <a:t> </a:t>
            </a:r>
            <a:r>
              <a:rPr b="1" i="0" lang="en-US" sz="2400" u="none" cap="none" strike="noStrike">
                <a:solidFill>
                  <a:srgbClr val="CCCCCC"/>
                </a:solidFill>
                <a:latin typeface="Calibri"/>
                <a:ea typeface="Calibri"/>
                <a:cs typeface="Calibri"/>
                <a:sym typeface="Calibri"/>
              </a:rPr>
              <a:t>Entity &amp;</a:t>
            </a:r>
            <a:r>
              <a:rPr b="1" i="0" lang="en-US" sz="2400" u="none" cap="none" strike="noStrike">
                <a:solidFill>
                  <a:schemeClr val="dk1"/>
                </a:solidFill>
                <a:latin typeface="Calibri"/>
                <a:ea typeface="Calibri"/>
                <a:cs typeface="Calibri"/>
                <a:sym typeface="Calibri"/>
              </a:rPr>
              <a:t> </a:t>
            </a:r>
            <a:r>
              <a:rPr b="1" i="0" lang="en-US" sz="2400" u="none" cap="none" strike="noStrike">
                <a:solidFill>
                  <a:srgbClr val="CCCCCC"/>
                </a:solidFill>
                <a:latin typeface="Calibri"/>
                <a:ea typeface="Calibri"/>
                <a:cs typeface="Calibri"/>
                <a:sym typeface="Calibri"/>
              </a:rPr>
              <a:t>Database</a:t>
            </a:r>
            <a:r>
              <a:rPr b="1" i="0" lang="en-US" sz="2400" u="none" cap="none" strike="noStrike">
                <a:solidFill>
                  <a:schemeClr val="dk1"/>
                </a:solidFill>
                <a:latin typeface="Calibri"/>
                <a:ea typeface="Calibri"/>
                <a:cs typeface="Calibri"/>
                <a:sym typeface="Calibri"/>
              </a:rPr>
              <a:t> </a:t>
            </a:r>
            <a:r>
              <a:rPr b="1" i="0" lang="en-US" sz="2400" u="none" cap="none" strike="noStrike">
                <a:solidFill>
                  <a:srgbClr val="CCCCCC"/>
                </a:solidFill>
                <a:latin typeface="Calibri"/>
                <a:ea typeface="Calibri"/>
                <a:cs typeface="Calibri"/>
                <a:sym typeface="Calibri"/>
              </a:rPr>
              <a:t>Introduction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7"/>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237" name="Google Shape;237;p27"/>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0" lang="en-US">
                <a:latin typeface="Calibri"/>
                <a:ea typeface="Calibri"/>
                <a:cs typeface="Calibri"/>
                <a:sym typeface="Calibri"/>
              </a:rPr>
              <a:t>Database - MongoDB</a:t>
            </a:r>
            <a:endParaRPr i="0">
              <a:solidFill>
                <a:srgbClr val="374151"/>
              </a:solidFill>
              <a:latin typeface="Calibri"/>
              <a:ea typeface="Calibri"/>
              <a:cs typeface="Calibri"/>
              <a:sym typeface="Calibri"/>
            </a:endParaRPr>
          </a:p>
        </p:txBody>
      </p:sp>
      <p:sp>
        <p:nvSpPr>
          <p:cNvPr id="238" name="Google Shape;238;p27"/>
          <p:cNvSpPr/>
          <p:nvPr/>
        </p:nvSpPr>
        <p:spPr>
          <a:xfrm>
            <a:off x="-2060575" y="-676275"/>
            <a:ext cx="1842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39" name="Google Shape;239;p27"/>
          <p:cNvSpPr txBox="1"/>
          <p:nvPr>
            <p:ph idx="1" type="body"/>
          </p:nvPr>
        </p:nvSpPr>
        <p:spPr>
          <a:xfrm>
            <a:off x="609600" y="1828800"/>
            <a:ext cx="7924800" cy="3886200"/>
          </a:xfrm>
          <a:prstGeom prst="rect">
            <a:avLst/>
          </a:prstGeom>
          <a:noFill/>
          <a:ln>
            <a:noFill/>
          </a:ln>
        </p:spPr>
        <p:txBody>
          <a:bodyPr anchorCtr="0" anchor="t" bIns="45700" lIns="91425" spcFirstLastPara="1" rIns="91425" wrap="square" tIns="45700">
            <a:noAutofit/>
          </a:bodyPr>
          <a:lstStyle/>
          <a:p>
            <a:pPr indent="-342900" lvl="0" marL="342900" rtl="0" algn="just">
              <a:lnSpc>
                <a:spcPct val="100000"/>
              </a:lnSpc>
              <a:spcBef>
                <a:spcPts val="0"/>
              </a:spcBef>
              <a:spcAft>
                <a:spcPts val="0"/>
              </a:spcAft>
              <a:buClr>
                <a:srgbClr val="CC0000"/>
              </a:buClr>
              <a:buSzPts val="2400"/>
              <a:buFont typeface="Noto Sans Symbols"/>
              <a:buChar char="■"/>
            </a:pPr>
            <a:r>
              <a:rPr b="1" lang="en-US">
                <a:latin typeface="Calibri"/>
                <a:ea typeface="Calibri"/>
                <a:cs typeface="Calibri"/>
                <a:sym typeface="Calibri"/>
              </a:rPr>
              <a:t>Characteristics</a:t>
            </a:r>
            <a:r>
              <a:rPr lang="en-US">
                <a:latin typeface="Calibri"/>
                <a:ea typeface="Calibri"/>
                <a:cs typeface="Calibri"/>
                <a:sym typeface="Calibri"/>
              </a:rPr>
              <a:t>:</a:t>
            </a:r>
            <a:endParaRPr>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Font typeface="Calibri"/>
              <a:buChar char="▪"/>
            </a:pPr>
            <a:r>
              <a:rPr lang="en-US">
                <a:latin typeface="Calibri"/>
                <a:ea typeface="Calibri"/>
                <a:cs typeface="Calibri"/>
                <a:sym typeface="Calibri"/>
              </a:rPr>
              <a:t>NoSQL database.</a:t>
            </a:r>
            <a:endParaRPr>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Font typeface="Calibri"/>
              <a:buChar char="▪"/>
            </a:pPr>
            <a:r>
              <a:rPr lang="en-US">
                <a:latin typeface="Calibri"/>
                <a:ea typeface="Calibri"/>
                <a:cs typeface="Calibri"/>
                <a:sym typeface="Calibri"/>
              </a:rPr>
              <a:t>Document-oriented with BSON format.</a:t>
            </a:r>
            <a:endParaRPr>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Font typeface="Calibri"/>
              <a:buChar char="▪"/>
            </a:pPr>
            <a:r>
              <a:rPr lang="en-US">
                <a:latin typeface="Calibri"/>
                <a:ea typeface="Calibri"/>
                <a:cs typeface="Calibri"/>
                <a:sym typeface="Calibri"/>
              </a:rPr>
              <a:t>Schema-less nature</a:t>
            </a:r>
            <a:endParaRPr>
              <a:latin typeface="Calibri"/>
              <a:ea typeface="Calibri"/>
              <a:cs typeface="Calibri"/>
              <a:sym typeface="Calibri"/>
            </a:endParaRPr>
          </a:p>
          <a:p>
            <a:pPr indent="-228600" lvl="1" marL="800100" rtl="0" algn="just">
              <a:lnSpc>
                <a:spcPct val="100000"/>
              </a:lnSpc>
              <a:spcBef>
                <a:spcPts val="0"/>
              </a:spcBef>
              <a:spcAft>
                <a:spcPts val="0"/>
              </a:spcAft>
              <a:buClr>
                <a:srgbClr val="CC0000"/>
              </a:buClr>
              <a:buSzPts val="1800"/>
              <a:buNone/>
            </a:pPr>
            <a:r>
              <a:t/>
            </a:r>
            <a:endParaRPr i="0">
              <a:solidFill>
                <a:srgbClr val="374151"/>
              </a:solidFill>
              <a:latin typeface="Calibri"/>
              <a:ea typeface="Calibri"/>
              <a:cs typeface="Calibri"/>
              <a:sym typeface="Calibri"/>
            </a:endParaRPr>
          </a:p>
          <a:p>
            <a:pPr indent="-342900" lvl="0" marL="342900" rtl="0" algn="just">
              <a:lnSpc>
                <a:spcPct val="100000"/>
              </a:lnSpc>
              <a:spcBef>
                <a:spcPts val="0"/>
              </a:spcBef>
              <a:spcAft>
                <a:spcPts val="0"/>
              </a:spcAft>
              <a:buClr>
                <a:srgbClr val="CC0000"/>
              </a:buClr>
              <a:buSzPts val="1800"/>
              <a:buChar char="■"/>
            </a:pPr>
            <a:r>
              <a:rPr b="1" lang="en-US">
                <a:latin typeface="Calibri"/>
                <a:ea typeface="Calibri"/>
                <a:cs typeface="Calibri"/>
                <a:sym typeface="Calibri"/>
              </a:rPr>
              <a:t>Advantages:</a:t>
            </a:r>
            <a:endParaRPr b="1">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Font typeface="Calibri"/>
              <a:buChar char="▪"/>
            </a:pPr>
            <a:r>
              <a:rPr lang="en-US">
                <a:latin typeface="Calibri"/>
                <a:ea typeface="Calibri"/>
                <a:cs typeface="Calibri"/>
                <a:sym typeface="Calibri"/>
              </a:rPr>
              <a:t>Scalability and flexibility in handling large volumes of data.</a:t>
            </a:r>
            <a:endParaRPr>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Font typeface="Calibri"/>
              <a:buChar char="▪"/>
            </a:pPr>
            <a:r>
              <a:rPr lang="en-US">
                <a:latin typeface="Calibri"/>
                <a:ea typeface="Calibri"/>
                <a:cs typeface="Calibri"/>
                <a:sym typeface="Calibri"/>
              </a:rPr>
              <a:t>No rigid schema, allowing for varied data structures.</a:t>
            </a:r>
            <a:endParaRPr>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Font typeface="Calibri"/>
              <a:buChar char="▪"/>
            </a:pPr>
            <a:r>
              <a:rPr lang="en-US">
                <a:latin typeface="Calibri"/>
                <a:ea typeface="Calibri"/>
                <a:cs typeface="Calibri"/>
                <a:sym typeface="Calibri"/>
              </a:rPr>
              <a:t>Distributed architecture for high availability.</a:t>
            </a:r>
            <a:endParaRPr>
              <a:latin typeface="Calibri"/>
              <a:ea typeface="Calibri"/>
              <a:cs typeface="Calibri"/>
              <a:sym typeface="Calibri"/>
            </a:endParaRPr>
          </a:p>
          <a:p>
            <a:pPr indent="-228600" lvl="1" marL="800100" rtl="0" algn="just">
              <a:lnSpc>
                <a:spcPct val="100000"/>
              </a:lnSpc>
              <a:spcBef>
                <a:spcPts val="0"/>
              </a:spcBef>
              <a:spcAft>
                <a:spcPts val="0"/>
              </a:spcAft>
              <a:buClr>
                <a:srgbClr val="CC0000"/>
              </a:buClr>
              <a:buSzPts val="1800"/>
              <a:buNone/>
            </a:pPr>
            <a:r>
              <a:t/>
            </a:r>
            <a:endParaRPr>
              <a:latin typeface="Calibri"/>
              <a:ea typeface="Calibri"/>
              <a:cs typeface="Calibri"/>
              <a:sym typeface="Calibri"/>
            </a:endParaRPr>
          </a:p>
          <a:p>
            <a:pPr indent="-342900" lvl="0" marL="342900" rtl="0" algn="just">
              <a:lnSpc>
                <a:spcPct val="100000"/>
              </a:lnSpc>
              <a:spcBef>
                <a:spcPts val="0"/>
              </a:spcBef>
              <a:spcAft>
                <a:spcPts val="0"/>
              </a:spcAft>
              <a:buClr>
                <a:srgbClr val="CC0000"/>
              </a:buClr>
              <a:buSzPts val="1800"/>
              <a:buChar char="■"/>
            </a:pPr>
            <a:r>
              <a:rPr b="1" lang="en-US">
                <a:latin typeface="Calibri"/>
                <a:ea typeface="Calibri"/>
                <a:cs typeface="Calibri"/>
                <a:sym typeface="Calibri"/>
              </a:rPr>
              <a:t>Disadvantages</a:t>
            </a:r>
            <a:r>
              <a:rPr lang="en-US">
                <a:latin typeface="Calibri"/>
                <a:ea typeface="Calibri"/>
                <a:cs typeface="Calibri"/>
                <a:sym typeface="Calibri"/>
              </a:rPr>
              <a:t>:</a:t>
            </a:r>
            <a:endParaRPr>
              <a:latin typeface="Calibri"/>
              <a:ea typeface="Calibri"/>
              <a:cs typeface="Calibri"/>
              <a:sym typeface="Calibri"/>
            </a:endParaRPr>
          </a:p>
          <a:p>
            <a:pPr indent="-342900" lvl="1" marL="800100" marR="0" rtl="0" algn="just">
              <a:lnSpc>
                <a:spcPct val="100000"/>
              </a:lnSpc>
              <a:spcBef>
                <a:spcPts val="0"/>
              </a:spcBef>
              <a:spcAft>
                <a:spcPts val="0"/>
              </a:spcAft>
              <a:buClr>
                <a:srgbClr val="CC0000"/>
              </a:buClr>
              <a:buSzPts val="1800"/>
              <a:buFont typeface="Calibri"/>
              <a:buChar char="▪"/>
            </a:pPr>
            <a:r>
              <a:rPr lang="en-US">
                <a:latin typeface="Calibri"/>
                <a:ea typeface="Calibri"/>
                <a:cs typeface="Calibri"/>
                <a:sym typeface="Calibri"/>
              </a:rPr>
              <a:t>Lack of ACID transactions (though this has improved in recent versions).</a:t>
            </a:r>
            <a:endParaRPr>
              <a:latin typeface="Calibri"/>
              <a:ea typeface="Calibri"/>
              <a:cs typeface="Calibri"/>
              <a:sym typeface="Calibri"/>
            </a:endParaRPr>
          </a:p>
          <a:p>
            <a:pPr indent="-342900" lvl="1" marL="800100" marR="0" rtl="0" algn="just">
              <a:lnSpc>
                <a:spcPct val="100000"/>
              </a:lnSpc>
              <a:spcBef>
                <a:spcPts val="0"/>
              </a:spcBef>
              <a:spcAft>
                <a:spcPts val="0"/>
              </a:spcAft>
              <a:buClr>
                <a:srgbClr val="CC0000"/>
              </a:buClr>
              <a:buSzPts val="1800"/>
              <a:buFont typeface="Calibri"/>
              <a:buChar char="▪"/>
            </a:pPr>
            <a:r>
              <a:rPr lang="en-US">
                <a:latin typeface="Calibri"/>
                <a:ea typeface="Calibri"/>
                <a:cs typeface="Calibri"/>
                <a:sym typeface="Calibri"/>
              </a:rPr>
              <a:t>Might not be suitable for complex relational data models.</a:t>
            </a:r>
            <a:endParaRPr>
              <a:solidFill>
                <a:srgbClr val="374151"/>
              </a:solidFill>
              <a:latin typeface="Calibri"/>
              <a:ea typeface="Calibri"/>
              <a:cs typeface="Calibri"/>
              <a:sym typeface="Calibri"/>
            </a:endParaRPr>
          </a:p>
          <a:p>
            <a:pPr indent="-228600" lvl="0" marL="342900" rtl="0" algn="just">
              <a:lnSpc>
                <a:spcPct val="100000"/>
              </a:lnSpc>
              <a:spcBef>
                <a:spcPts val="0"/>
              </a:spcBef>
              <a:spcAft>
                <a:spcPts val="0"/>
              </a:spcAft>
              <a:buClr>
                <a:srgbClr val="CC0000"/>
              </a:buClr>
              <a:buSzPts val="1800"/>
              <a:buNone/>
            </a:pPr>
            <a:r>
              <a:t/>
            </a:r>
            <a:endParaRPr>
              <a:latin typeface="Calibri"/>
              <a:ea typeface="Calibri"/>
              <a:cs typeface="Calibri"/>
              <a:sym typeface="Calibri"/>
            </a:endParaRPr>
          </a:p>
        </p:txBody>
      </p:sp>
      <p:pic>
        <p:nvPicPr>
          <p:cNvPr id="240" name="Google Shape;240;p27"/>
          <p:cNvPicPr preferRelativeResize="0"/>
          <p:nvPr/>
        </p:nvPicPr>
        <p:blipFill rotWithShape="1">
          <a:blip r:embed="rId3">
            <a:alphaModFix/>
          </a:blip>
          <a:srcRect b="0" l="0" r="0" t="0"/>
          <a:stretch/>
        </p:blipFill>
        <p:spPr>
          <a:xfrm>
            <a:off x="3413125" y="394497"/>
            <a:ext cx="1158875" cy="11588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0"/>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247" name="Google Shape;247;p10"/>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a:latin typeface="Calibri"/>
                <a:ea typeface="Calibri"/>
                <a:cs typeface="Calibri"/>
                <a:sym typeface="Calibri"/>
              </a:rPr>
              <a:t>Database Design</a:t>
            </a:r>
            <a:endParaRPr b="1">
              <a:latin typeface="Calibri"/>
              <a:ea typeface="Calibri"/>
              <a:cs typeface="Calibri"/>
              <a:sym typeface="Calibri"/>
            </a:endParaRPr>
          </a:p>
        </p:txBody>
      </p:sp>
      <p:sp>
        <p:nvSpPr>
          <p:cNvPr id="248" name="Google Shape;248;p10"/>
          <p:cNvSpPr/>
          <p:nvPr/>
        </p:nvSpPr>
        <p:spPr>
          <a:xfrm>
            <a:off x="-2060575" y="-676275"/>
            <a:ext cx="1842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pic>
        <p:nvPicPr>
          <p:cNvPr id="249" name="Google Shape;249;p10"/>
          <p:cNvPicPr preferRelativeResize="0"/>
          <p:nvPr/>
        </p:nvPicPr>
        <p:blipFill rotWithShape="1">
          <a:blip r:embed="rId3">
            <a:alphaModFix/>
          </a:blip>
          <a:srcRect b="0" l="0" r="0" t="0"/>
          <a:stretch/>
        </p:blipFill>
        <p:spPr>
          <a:xfrm>
            <a:off x="1366700" y="1277200"/>
            <a:ext cx="6410600" cy="48195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11"/>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256" name="Google Shape;256;p11"/>
          <p:cNvSpPr txBox="1"/>
          <p:nvPr>
            <p:ph type="title"/>
          </p:nvPr>
        </p:nvSpPr>
        <p:spPr>
          <a:xfrm>
            <a:off x="686200" y="2302175"/>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Function Modules</a:t>
            </a:r>
            <a:endParaRPr sz="4400">
              <a:latin typeface="Calibri"/>
              <a:ea typeface="Calibri"/>
              <a:cs typeface="Calibri"/>
              <a:sym typeface="Calibri"/>
            </a:endParaRPr>
          </a:p>
        </p:txBody>
      </p:sp>
      <p:sp>
        <p:nvSpPr>
          <p:cNvPr id="257" name="Google Shape;257;p11"/>
          <p:cNvSpPr/>
          <p:nvPr/>
        </p:nvSpPr>
        <p:spPr>
          <a:xfrm>
            <a:off x="-2060575" y="-676275"/>
            <a:ext cx="18415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58" name="Google Shape;258;p11"/>
          <p:cNvSpPr txBox="1"/>
          <p:nvPr/>
        </p:nvSpPr>
        <p:spPr>
          <a:xfrm>
            <a:off x="686200" y="2987972"/>
            <a:ext cx="7924800" cy="444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CCCCCC"/>
                </a:solidFill>
                <a:latin typeface="Calibri"/>
                <a:ea typeface="Calibri"/>
                <a:cs typeface="Calibri"/>
                <a:sym typeface="Calibri"/>
              </a:rPr>
              <a:t>Expected Project Function Modules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2"/>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265" name="Google Shape;265;p12"/>
          <p:cNvSpPr/>
          <p:nvPr/>
        </p:nvSpPr>
        <p:spPr>
          <a:xfrm>
            <a:off x="-2060575" y="-676275"/>
            <a:ext cx="1842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nvGrpSpPr>
          <p:cNvPr id="266" name="Google Shape;266;p12"/>
          <p:cNvGrpSpPr/>
          <p:nvPr/>
        </p:nvGrpSpPr>
        <p:grpSpPr>
          <a:xfrm>
            <a:off x="4227969" y="1012334"/>
            <a:ext cx="1310630" cy="1506471"/>
            <a:chOff x="1312545" y="72"/>
            <a:chExt cx="1310630" cy="1506471"/>
          </a:xfrm>
        </p:grpSpPr>
        <p:sp>
          <p:nvSpPr>
            <p:cNvPr id="267" name="Google Shape;267;p12"/>
            <p:cNvSpPr/>
            <p:nvPr/>
          </p:nvSpPr>
          <p:spPr>
            <a:xfrm rot="5400000">
              <a:off x="1214624" y="97992"/>
              <a:ext cx="1506471" cy="1310630"/>
            </a:xfrm>
            <a:prstGeom prst="hexagon">
              <a:avLst>
                <a:gd fmla="val 25000" name="adj"/>
                <a:gd fmla="val 115470" name="vf"/>
              </a:avLst>
            </a:prstGeom>
            <a:solidFill>
              <a:srgbClr val="53354A"/>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2"/>
            <p:cNvSpPr txBox="1"/>
            <p:nvPr/>
          </p:nvSpPr>
          <p:spPr>
            <a:xfrm>
              <a:off x="1371209" y="234830"/>
              <a:ext cx="1193299" cy="103695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00000"/>
                </a:buClr>
                <a:buSzPts val="2000"/>
                <a:buFont typeface="Arial"/>
                <a:buNone/>
              </a:pPr>
              <a:r>
                <a:rPr b="1" i="0" lang="en-US" sz="2000" u="none" cap="none" strike="noStrike">
                  <a:solidFill>
                    <a:schemeClr val="lt1"/>
                  </a:solidFill>
                  <a:latin typeface="Calibri"/>
                  <a:ea typeface="Calibri"/>
                  <a:cs typeface="Calibri"/>
                  <a:sym typeface="Calibri"/>
                </a:rPr>
                <a:t>User</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700"/>
                </a:spcBef>
                <a:spcAft>
                  <a:spcPts val="0"/>
                </a:spcAft>
                <a:buClr>
                  <a:srgbClr val="000000"/>
                </a:buClr>
                <a:buSzPts val="2000"/>
                <a:buFont typeface="Arial"/>
                <a:buNone/>
              </a:pPr>
              <a:r>
                <a:rPr b="1" i="0" lang="en-US" sz="2000" u="none" cap="none" strike="noStrike">
                  <a:solidFill>
                    <a:schemeClr val="lt1"/>
                  </a:solidFill>
                  <a:latin typeface="Calibri"/>
                  <a:ea typeface="Calibri"/>
                  <a:cs typeface="Calibri"/>
                  <a:sym typeface="Calibri"/>
                </a:rPr>
                <a:t>Mgmt</a:t>
              </a:r>
              <a:endParaRPr b="0" i="0" sz="1400" u="none" cap="none" strike="noStrike">
                <a:solidFill>
                  <a:srgbClr val="000000"/>
                </a:solidFill>
                <a:latin typeface="Arial"/>
                <a:ea typeface="Arial"/>
                <a:cs typeface="Arial"/>
                <a:sym typeface="Arial"/>
              </a:endParaRPr>
            </a:p>
          </p:txBody>
        </p:sp>
      </p:grpSp>
      <p:grpSp>
        <p:nvGrpSpPr>
          <p:cNvPr id="269" name="Google Shape;269;p12"/>
          <p:cNvGrpSpPr/>
          <p:nvPr/>
        </p:nvGrpSpPr>
        <p:grpSpPr>
          <a:xfrm>
            <a:off x="5625509" y="1012334"/>
            <a:ext cx="1310630" cy="1506471"/>
            <a:chOff x="1312545" y="72"/>
            <a:chExt cx="1310630" cy="1506471"/>
          </a:xfrm>
        </p:grpSpPr>
        <p:sp>
          <p:nvSpPr>
            <p:cNvPr id="270" name="Google Shape;270;p12"/>
            <p:cNvSpPr/>
            <p:nvPr/>
          </p:nvSpPr>
          <p:spPr>
            <a:xfrm rot="5400000">
              <a:off x="1214624" y="97992"/>
              <a:ext cx="1506471" cy="1310630"/>
            </a:xfrm>
            <a:prstGeom prst="hexagon">
              <a:avLst>
                <a:gd fmla="val 25000" name="adj"/>
                <a:gd fmla="val 115470" name="vf"/>
              </a:avLst>
            </a:prstGeom>
            <a:solidFill>
              <a:srgbClr val="903749"/>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2"/>
            <p:cNvSpPr txBox="1"/>
            <p:nvPr/>
          </p:nvSpPr>
          <p:spPr>
            <a:xfrm>
              <a:off x="1443996" y="234830"/>
              <a:ext cx="1047726" cy="103695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00000"/>
                </a:buClr>
                <a:buSzPts val="2000"/>
                <a:buFont typeface="Arial"/>
                <a:buNone/>
              </a:pPr>
              <a:r>
                <a:rPr b="1" i="0" lang="en-US" sz="2000" u="none" cap="none" strike="noStrike">
                  <a:solidFill>
                    <a:schemeClr val="lt1"/>
                  </a:solidFill>
                  <a:latin typeface="Calibri"/>
                  <a:ea typeface="Calibri"/>
                  <a:cs typeface="Calibri"/>
                  <a:sym typeface="Calibri"/>
                </a:rPr>
                <a:t>Product Mgmt</a:t>
              </a:r>
              <a:endParaRPr b="0" i="0" sz="1400" u="none" cap="none" strike="noStrike">
                <a:solidFill>
                  <a:srgbClr val="000000"/>
                </a:solidFill>
                <a:latin typeface="Arial"/>
                <a:ea typeface="Arial"/>
                <a:cs typeface="Arial"/>
                <a:sym typeface="Arial"/>
              </a:endParaRPr>
            </a:p>
          </p:txBody>
        </p:sp>
      </p:grpSp>
      <p:grpSp>
        <p:nvGrpSpPr>
          <p:cNvPr id="272" name="Google Shape;272;p12"/>
          <p:cNvGrpSpPr/>
          <p:nvPr/>
        </p:nvGrpSpPr>
        <p:grpSpPr>
          <a:xfrm>
            <a:off x="4926739" y="2284048"/>
            <a:ext cx="1310630" cy="1506471"/>
            <a:chOff x="1312545" y="72"/>
            <a:chExt cx="1310630" cy="1506471"/>
          </a:xfrm>
        </p:grpSpPr>
        <p:sp>
          <p:nvSpPr>
            <p:cNvPr id="273" name="Google Shape;273;p12"/>
            <p:cNvSpPr/>
            <p:nvPr/>
          </p:nvSpPr>
          <p:spPr>
            <a:xfrm rot="5400000">
              <a:off x="1214624" y="97992"/>
              <a:ext cx="1506471" cy="1310630"/>
            </a:xfrm>
            <a:prstGeom prst="hexagon">
              <a:avLst>
                <a:gd fmla="val 25000" name="adj"/>
                <a:gd fmla="val 115470" name="vf"/>
              </a:avLst>
            </a:prstGeom>
            <a:solidFill>
              <a:srgbClr val="E8454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2"/>
            <p:cNvSpPr txBox="1"/>
            <p:nvPr/>
          </p:nvSpPr>
          <p:spPr>
            <a:xfrm>
              <a:off x="1418772" y="229707"/>
              <a:ext cx="1011265" cy="103695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00000"/>
                </a:buClr>
                <a:buSzPts val="2000"/>
                <a:buFont typeface="Arial"/>
                <a:buNone/>
              </a:pPr>
              <a:r>
                <a:rPr b="1" i="0" lang="en-US" sz="2000" u="none" cap="none" strike="noStrike">
                  <a:solidFill>
                    <a:schemeClr val="lt1"/>
                  </a:solidFill>
                  <a:latin typeface="Calibri"/>
                  <a:ea typeface="Calibri"/>
                  <a:cs typeface="Calibri"/>
                  <a:sym typeface="Calibri"/>
                </a:rPr>
                <a:t>Cart &amp; Checkout</a:t>
              </a:r>
              <a:endParaRPr b="0" i="0" sz="1400" u="none" cap="none" strike="noStrike">
                <a:solidFill>
                  <a:srgbClr val="000000"/>
                </a:solidFill>
                <a:latin typeface="Arial"/>
                <a:ea typeface="Arial"/>
                <a:cs typeface="Arial"/>
                <a:sym typeface="Arial"/>
              </a:endParaRPr>
            </a:p>
          </p:txBody>
        </p:sp>
      </p:grpSp>
      <p:grpSp>
        <p:nvGrpSpPr>
          <p:cNvPr id="275" name="Google Shape;275;p12"/>
          <p:cNvGrpSpPr/>
          <p:nvPr/>
        </p:nvGrpSpPr>
        <p:grpSpPr>
          <a:xfrm>
            <a:off x="6346485" y="2284048"/>
            <a:ext cx="1310630" cy="1506471"/>
            <a:chOff x="1312545" y="72"/>
            <a:chExt cx="1310630" cy="1506471"/>
          </a:xfrm>
        </p:grpSpPr>
        <p:sp>
          <p:nvSpPr>
            <p:cNvPr id="276" name="Google Shape;276;p12"/>
            <p:cNvSpPr/>
            <p:nvPr/>
          </p:nvSpPr>
          <p:spPr>
            <a:xfrm rot="5400000">
              <a:off x="1214624" y="97992"/>
              <a:ext cx="1506471" cy="1310630"/>
            </a:xfrm>
            <a:prstGeom prst="hexagon">
              <a:avLst>
                <a:gd fmla="val 25000" name="adj"/>
                <a:gd fmla="val 115470" name="vf"/>
              </a:avLst>
            </a:prstGeom>
            <a:solidFill>
              <a:srgbClr val="903749"/>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2"/>
            <p:cNvSpPr txBox="1"/>
            <p:nvPr/>
          </p:nvSpPr>
          <p:spPr>
            <a:xfrm>
              <a:off x="1516784" y="234830"/>
              <a:ext cx="902150" cy="103695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00000"/>
                </a:buClr>
                <a:buSzPts val="2000"/>
                <a:buFont typeface="Arial"/>
                <a:buNone/>
              </a:pPr>
              <a:r>
                <a:rPr b="1" i="0" lang="en-US" sz="2000" u="none" cap="none" strike="noStrike">
                  <a:solidFill>
                    <a:schemeClr val="lt1"/>
                  </a:solidFill>
                  <a:latin typeface="Calibri"/>
                  <a:ea typeface="Calibri"/>
                  <a:cs typeface="Calibri"/>
                  <a:sym typeface="Calibri"/>
                </a:rPr>
                <a:t>Order Mgmt</a:t>
              </a:r>
              <a:endParaRPr b="0" i="0" sz="2000" u="none" cap="none" strike="noStrike">
                <a:solidFill>
                  <a:schemeClr val="lt1"/>
                </a:solidFill>
                <a:latin typeface="Calibri"/>
                <a:ea typeface="Calibri"/>
                <a:cs typeface="Calibri"/>
                <a:sym typeface="Calibri"/>
              </a:endParaRPr>
            </a:p>
          </p:txBody>
        </p:sp>
      </p:grpSp>
      <p:grpSp>
        <p:nvGrpSpPr>
          <p:cNvPr id="278" name="Google Shape;278;p12"/>
          <p:cNvGrpSpPr/>
          <p:nvPr/>
        </p:nvGrpSpPr>
        <p:grpSpPr>
          <a:xfrm>
            <a:off x="4227969" y="3550638"/>
            <a:ext cx="1310630" cy="1506471"/>
            <a:chOff x="1312545" y="72"/>
            <a:chExt cx="1310630" cy="1506471"/>
          </a:xfrm>
        </p:grpSpPr>
        <p:sp>
          <p:nvSpPr>
            <p:cNvPr id="279" name="Google Shape;279;p12"/>
            <p:cNvSpPr/>
            <p:nvPr/>
          </p:nvSpPr>
          <p:spPr>
            <a:xfrm rot="5400000">
              <a:off x="1214624" y="97992"/>
              <a:ext cx="1506471" cy="1310630"/>
            </a:xfrm>
            <a:prstGeom prst="hexagon">
              <a:avLst>
                <a:gd fmla="val 25000" name="adj"/>
                <a:gd fmla="val 115470" name="vf"/>
              </a:avLst>
            </a:prstGeom>
            <a:solidFill>
              <a:srgbClr val="E8454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12"/>
            <p:cNvSpPr txBox="1"/>
            <p:nvPr/>
          </p:nvSpPr>
          <p:spPr>
            <a:xfrm>
              <a:off x="1473328" y="245894"/>
              <a:ext cx="989059" cy="103695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00000"/>
                </a:buClr>
                <a:buSzPts val="2000"/>
                <a:buFont typeface="Arial"/>
                <a:buNone/>
              </a:pPr>
              <a:r>
                <a:rPr b="1" i="0" lang="en-US" sz="2000" u="none" cap="none" strike="noStrike">
                  <a:solidFill>
                    <a:schemeClr val="lt1"/>
                  </a:solidFill>
                  <a:latin typeface="Calibri"/>
                  <a:ea typeface="Calibri"/>
                  <a:cs typeface="Calibri"/>
                  <a:sym typeface="Calibri"/>
                </a:rPr>
                <a:t>Review &amp; Rating</a:t>
              </a:r>
              <a:endParaRPr b="0" i="0" sz="2000" u="none" cap="none" strike="noStrike">
                <a:solidFill>
                  <a:schemeClr val="lt1"/>
                </a:solidFill>
                <a:latin typeface="Calibri"/>
                <a:ea typeface="Calibri"/>
                <a:cs typeface="Calibri"/>
                <a:sym typeface="Calibri"/>
              </a:endParaRPr>
            </a:p>
          </p:txBody>
        </p:sp>
      </p:grpSp>
      <p:grpSp>
        <p:nvGrpSpPr>
          <p:cNvPr id="281" name="Google Shape;281;p12"/>
          <p:cNvGrpSpPr/>
          <p:nvPr/>
        </p:nvGrpSpPr>
        <p:grpSpPr>
          <a:xfrm>
            <a:off x="5625509" y="3550638"/>
            <a:ext cx="1310630" cy="1506471"/>
            <a:chOff x="1312545" y="72"/>
            <a:chExt cx="1310630" cy="1506471"/>
          </a:xfrm>
        </p:grpSpPr>
        <p:sp>
          <p:nvSpPr>
            <p:cNvPr id="282" name="Google Shape;282;p12"/>
            <p:cNvSpPr/>
            <p:nvPr/>
          </p:nvSpPr>
          <p:spPr>
            <a:xfrm rot="5400000">
              <a:off x="1214624" y="97992"/>
              <a:ext cx="1506471" cy="1310630"/>
            </a:xfrm>
            <a:prstGeom prst="hexagon">
              <a:avLst>
                <a:gd fmla="val 25000" name="adj"/>
                <a:gd fmla="val 115470" name="vf"/>
              </a:avLst>
            </a:prstGeom>
            <a:solidFill>
              <a:srgbClr val="2B2E4A"/>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12"/>
            <p:cNvSpPr txBox="1"/>
            <p:nvPr/>
          </p:nvSpPr>
          <p:spPr>
            <a:xfrm>
              <a:off x="1516784" y="234830"/>
              <a:ext cx="902150" cy="1036955"/>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00000"/>
                </a:buClr>
                <a:buSzPts val="2000"/>
                <a:buFont typeface="Arial"/>
                <a:buNone/>
              </a:pPr>
              <a:r>
                <a:rPr b="1" i="0" lang="en-US" sz="2000" u="none" cap="none" strike="noStrike">
                  <a:solidFill>
                    <a:schemeClr val="lt1"/>
                  </a:solidFill>
                  <a:latin typeface="Calibri"/>
                  <a:ea typeface="Calibri"/>
                  <a:cs typeface="Calibri"/>
                  <a:sym typeface="Calibri"/>
                </a:rPr>
                <a:t>Com Module</a:t>
              </a:r>
              <a:endParaRPr b="0" i="0" sz="1400" u="none" cap="none" strike="noStrike">
                <a:solidFill>
                  <a:srgbClr val="000000"/>
                </a:solidFill>
                <a:latin typeface="Calibri"/>
                <a:ea typeface="Calibri"/>
                <a:cs typeface="Calibri"/>
                <a:sym typeface="Calibri"/>
              </a:endParaRPr>
            </a:p>
          </p:txBody>
        </p:sp>
      </p:grpSp>
      <p:pic>
        <p:nvPicPr>
          <p:cNvPr id="284" name="Google Shape;284;p12"/>
          <p:cNvPicPr preferRelativeResize="0"/>
          <p:nvPr/>
        </p:nvPicPr>
        <p:blipFill rotWithShape="1">
          <a:blip r:embed="rId3">
            <a:alphaModFix/>
          </a:blip>
          <a:srcRect b="0" l="0" r="0" t="0"/>
          <a:stretch/>
        </p:blipFill>
        <p:spPr>
          <a:xfrm>
            <a:off x="1031975" y="2010762"/>
            <a:ext cx="3785675" cy="205304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g28303eaac3c_0_6"/>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Team Members</a:t>
            </a:r>
            <a:endParaRPr b="1" sz="4400">
              <a:highlight>
                <a:schemeClr val="dk1"/>
              </a:highlight>
              <a:latin typeface="Calibri"/>
              <a:ea typeface="Calibri"/>
              <a:cs typeface="Calibri"/>
              <a:sym typeface="Calibri"/>
            </a:endParaRPr>
          </a:p>
        </p:txBody>
      </p:sp>
      <p:sp>
        <p:nvSpPr>
          <p:cNvPr id="87" name="Google Shape;87;g28303eaac3c_0_6"/>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pic>
        <p:nvPicPr>
          <p:cNvPr descr="Dream Team GIF - DreamTeam Spongebob Squad - Discover &amp; Share GIFs |  Spongebob, Nickelodeon spongebob, Squarepants" id="88" name="Google Shape;88;g28303eaac3c_0_6"/>
          <p:cNvPicPr preferRelativeResize="0"/>
          <p:nvPr/>
        </p:nvPicPr>
        <p:blipFill rotWithShape="1">
          <a:blip r:embed="rId3">
            <a:alphaModFix/>
          </a:blip>
          <a:srcRect b="0" l="0" r="0" t="0"/>
          <a:stretch/>
        </p:blipFill>
        <p:spPr>
          <a:xfrm>
            <a:off x="1133952" y="1689265"/>
            <a:ext cx="6876095" cy="3479470"/>
          </a:xfrm>
          <a:prstGeom prst="rect">
            <a:avLst/>
          </a:prstGeom>
          <a:noFill/>
          <a:ln>
            <a:noFill/>
          </a:ln>
        </p:spPr>
      </p:pic>
      <p:pic>
        <p:nvPicPr>
          <p:cNvPr id="89" name="Google Shape;89;g28303eaac3c_0_6"/>
          <p:cNvPicPr preferRelativeResize="0"/>
          <p:nvPr/>
        </p:nvPicPr>
        <p:blipFill rotWithShape="1">
          <a:blip r:embed="rId4">
            <a:alphaModFix/>
          </a:blip>
          <a:srcRect b="0" l="0" r="0" t="0"/>
          <a:stretch/>
        </p:blipFill>
        <p:spPr>
          <a:xfrm>
            <a:off x="4475150" y="762000"/>
            <a:ext cx="685800" cy="685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7"/>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291" name="Google Shape;291;p7"/>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a:t>User Management</a:t>
            </a:r>
            <a:endParaRPr b="1"/>
          </a:p>
        </p:txBody>
      </p:sp>
      <p:sp>
        <p:nvSpPr>
          <p:cNvPr id="292" name="Google Shape;292;p7"/>
          <p:cNvSpPr txBox="1"/>
          <p:nvPr>
            <p:ph idx="1" type="body"/>
          </p:nvPr>
        </p:nvSpPr>
        <p:spPr>
          <a:xfrm>
            <a:off x="609600" y="1586150"/>
            <a:ext cx="7924800" cy="38862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Clr>
                <a:schemeClr val="dk1"/>
              </a:buClr>
              <a:buSzPts val="1800"/>
              <a:buFont typeface="Calibri"/>
              <a:buChar char="●"/>
            </a:pPr>
            <a:r>
              <a:rPr b="1" lang="en-US" sz="1800">
                <a:latin typeface="Calibri"/>
                <a:ea typeface="Calibri"/>
                <a:cs typeface="Calibri"/>
                <a:sym typeface="Calibri"/>
              </a:rPr>
              <a:t>User Registration Process and Data Validation</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Overview of the registration process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Importance of data validation for user inputs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Examples of validation checks (e.g., email format, password complexity)</a:t>
            </a:r>
            <a:endParaRPr>
              <a:latin typeface="Calibri"/>
              <a:ea typeface="Calibri"/>
              <a:cs typeface="Calibri"/>
              <a:sym typeface="Calibri"/>
            </a:endParaRPr>
          </a:p>
          <a:p>
            <a:pPr indent="0" lvl="0" marL="914400" rtl="0" algn="l">
              <a:lnSpc>
                <a:spcPct val="115000"/>
              </a:lnSpc>
              <a:spcBef>
                <a:spcPts val="0"/>
              </a:spcBef>
              <a:spcAft>
                <a:spcPts val="0"/>
              </a:spcAft>
              <a:buSzPts val="1800"/>
              <a:buNone/>
            </a:pPr>
            <a:r>
              <a:t/>
            </a:r>
            <a:endParaRPr>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b="1" lang="en-US" sz="1800">
                <a:latin typeface="Calibri"/>
                <a:ea typeface="Calibri"/>
                <a:cs typeface="Calibri"/>
                <a:sym typeface="Calibri"/>
              </a:rPr>
              <a:t>Login Mechanism and Security Measures</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Description of the login process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Explanation of security measures (e.g., encryption, CAPTCHA)</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Importance of user authentication</a:t>
            </a:r>
            <a:endParaRPr>
              <a:latin typeface="Calibri"/>
              <a:ea typeface="Calibri"/>
              <a:cs typeface="Calibri"/>
              <a:sym typeface="Calibri"/>
            </a:endParaRPr>
          </a:p>
          <a:p>
            <a:pPr indent="0" lvl="0" marL="914400" rtl="0" algn="l">
              <a:lnSpc>
                <a:spcPct val="115000"/>
              </a:lnSpc>
              <a:spcBef>
                <a:spcPts val="0"/>
              </a:spcBef>
              <a:spcAft>
                <a:spcPts val="0"/>
              </a:spcAft>
              <a:buSzPts val="1800"/>
              <a:buNone/>
            </a:pPr>
            <a:r>
              <a:t/>
            </a:r>
            <a:endParaRPr>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b="1" lang="en-US" sz="1800">
                <a:latin typeface="Calibri"/>
                <a:ea typeface="Calibri"/>
                <a:cs typeface="Calibri"/>
                <a:sym typeface="Calibri"/>
              </a:rPr>
              <a:t>Profile Management Features</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Features users can access to manage their profiles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Profile picture upload, password change, personal information update</a:t>
            </a:r>
            <a:endParaRPr b="1" sz="1800">
              <a:latin typeface="Calibri"/>
              <a:ea typeface="Calibri"/>
              <a:cs typeface="Calibri"/>
              <a:sym typeface="Calibri"/>
            </a:endParaRPr>
          </a:p>
        </p:txBody>
      </p:sp>
      <p:sp>
        <p:nvSpPr>
          <p:cNvPr id="293" name="Google Shape;293;p7"/>
          <p:cNvSpPr/>
          <p:nvPr/>
        </p:nvSpPr>
        <p:spPr>
          <a:xfrm>
            <a:off x="-2060575" y="-676275"/>
            <a:ext cx="1842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pic>
        <p:nvPicPr>
          <p:cNvPr id="294" name="Google Shape;294;p7"/>
          <p:cNvPicPr preferRelativeResize="0"/>
          <p:nvPr/>
        </p:nvPicPr>
        <p:blipFill rotWithShape="1">
          <a:blip r:embed="rId3">
            <a:alphaModFix/>
          </a:blip>
          <a:srcRect b="0" l="0" r="0" t="0"/>
          <a:stretch/>
        </p:blipFill>
        <p:spPr>
          <a:xfrm>
            <a:off x="3463375" y="492694"/>
            <a:ext cx="785263" cy="7852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283061ed8c2_4_2"/>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Clr>
                <a:schemeClr val="dk1"/>
              </a:buClr>
              <a:buSzPts val="1100"/>
              <a:buFont typeface="Arial"/>
              <a:buNone/>
            </a:pPr>
            <a:r>
              <a:rPr b="1" lang="en-US">
                <a:latin typeface="Calibri"/>
                <a:ea typeface="Calibri"/>
                <a:cs typeface="Calibri"/>
                <a:sym typeface="Calibri"/>
              </a:rPr>
              <a:t>Product Management</a:t>
            </a:r>
            <a:endParaRPr sz="3000">
              <a:latin typeface="Calibri"/>
              <a:ea typeface="Calibri"/>
              <a:cs typeface="Calibri"/>
              <a:sym typeface="Calibri"/>
            </a:endParaRPr>
          </a:p>
        </p:txBody>
      </p:sp>
      <p:sp>
        <p:nvSpPr>
          <p:cNvPr id="301" name="Google Shape;301;g283061ed8c2_4_2"/>
          <p:cNvSpPr txBox="1"/>
          <p:nvPr>
            <p:ph idx="1" type="body"/>
          </p:nvPr>
        </p:nvSpPr>
        <p:spPr>
          <a:xfrm>
            <a:off x="609600" y="1485900"/>
            <a:ext cx="7924800" cy="38862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Clr>
                <a:schemeClr val="dk1"/>
              </a:buClr>
              <a:buSzPts val="1800"/>
              <a:buFont typeface="Arial"/>
              <a:buChar char="●"/>
            </a:pPr>
            <a:r>
              <a:rPr b="1" lang="en-US" sz="1800">
                <a:latin typeface="Calibri"/>
                <a:ea typeface="Calibri"/>
                <a:cs typeface="Calibri"/>
                <a:sym typeface="Calibri"/>
              </a:rPr>
              <a:t>Product Listing with Search and Filter</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Displaying products for users to browse</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Search functionality for finding specific products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Filters for refining search results (e.g., by category, price)</a:t>
            </a:r>
            <a:endParaRPr>
              <a:latin typeface="Calibri"/>
              <a:ea typeface="Calibri"/>
              <a:cs typeface="Calibri"/>
              <a:sym typeface="Calibri"/>
            </a:endParaRPr>
          </a:p>
          <a:p>
            <a:pPr indent="0" lvl="0" marL="914400" rtl="0" algn="l">
              <a:lnSpc>
                <a:spcPct val="115000"/>
              </a:lnSpc>
              <a:spcBef>
                <a:spcPts val="0"/>
              </a:spcBef>
              <a:spcAft>
                <a:spcPts val="0"/>
              </a:spcAft>
              <a:buSzPts val="1800"/>
              <a:buNone/>
            </a:pPr>
            <a:r>
              <a:t/>
            </a:r>
            <a:endParaRPr>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Arial"/>
              <a:buChar char="●"/>
            </a:pPr>
            <a:r>
              <a:rPr b="1" lang="en-US" sz="1800">
                <a:latin typeface="Calibri"/>
                <a:ea typeface="Calibri"/>
                <a:cs typeface="Calibri"/>
                <a:sym typeface="Calibri"/>
              </a:rPr>
              <a:t>Product Details and Specifications</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Showing detailed information about a product</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Specifications such as size, color, weight, and materials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High-quality images and product descriptions</a:t>
            </a:r>
            <a:endParaRPr>
              <a:latin typeface="Calibri"/>
              <a:ea typeface="Calibri"/>
              <a:cs typeface="Calibri"/>
              <a:sym typeface="Calibri"/>
            </a:endParaRPr>
          </a:p>
          <a:p>
            <a:pPr indent="0" lvl="0" marL="914400" rtl="0" algn="l">
              <a:lnSpc>
                <a:spcPct val="115000"/>
              </a:lnSpc>
              <a:spcBef>
                <a:spcPts val="0"/>
              </a:spcBef>
              <a:spcAft>
                <a:spcPts val="0"/>
              </a:spcAft>
              <a:buSzPts val="1800"/>
              <a:buNone/>
            </a:pPr>
            <a:r>
              <a:t/>
            </a:r>
            <a:endParaRPr>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Arial"/>
              <a:buChar char="●"/>
            </a:pPr>
            <a:r>
              <a:rPr b="1" lang="en-US" sz="1800">
                <a:latin typeface="Calibri"/>
                <a:ea typeface="Calibri"/>
                <a:cs typeface="Calibri"/>
                <a:sym typeface="Calibri"/>
              </a:rPr>
              <a:t>Product Categorization and Tagging</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Organizing products into categories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Use of tags to enhance product discoverability</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Examples of categories and tags</a:t>
            </a:r>
            <a:endParaRPr>
              <a:latin typeface="Calibri"/>
              <a:ea typeface="Calibri"/>
              <a:cs typeface="Calibri"/>
              <a:sym typeface="Calibri"/>
            </a:endParaRPr>
          </a:p>
        </p:txBody>
      </p:sp>
      <p:sp>
        <p:nvSpPr>
          <p:cNvPr id="302" name="Google Shape;302;g283061ed8c2_4_2"/>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pic>
        <p:nvPicPr>
          <p:cNvPr id="303" name="Google Shape;303;g283061ed8c2_4_2"/>
          <p:cNvPicPr preferRelativeResize="0"/>
          <p:nvPr/>
        </p:nvPicPr>
        <p:blipFill rotWithShape="1">
          <a:blip r:embed="rId3">
            <a:alphaModFix/>
          </a:blip>
          <a:srcRect b="0" l="0" r="0" t="0"/>
          <a:stretch/>
        </p:blipFill>
        <p:spPr>
          <a:xfrm>
            <a:off x="3674275" y="550062"/>
            <a:ext cx="897737" cy="89773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g283061ed8c2_4_9"/>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Clr>
                <a:schemeClr val="dk1"/>
              </a:buClr>
              <a:buSzPts val="1100"/>
              <a:buFont typeface="Arial"/>
              <a:buNone/>
            </a:pPr>
            <a:r>
              <a:rPr b="1" lang="en-US">
                <a:latin typeface="Calibri"/>
                <a:ea typeface="Calibri"/>
                <a:cs typeface="Calibri"/>
                <a:sym typeface="Calibri"/>
              </a:rPr>
              <a:t>Cart &amp; Checkout</a:t>
            </a:r>
            <a:endParaRPr sz="3700">
              <a:latin typeface="Calibri"/>
              <a:ea typeface="Calibri"/>
              <a:cs typeface="Calibri"/>
              <a:sym typeface="Calibri"/>
            </a:endParaRPr>
          </a:p>
        </p:txBody>
      </p:sp>
      <p:sp>
        <p:nvSpPr>
          <p:cNvPr id="310" name="Google Shape;310;g283061ed8c2_4_9"/>
          <p:cNvSpPr txBox="1"/>
          <p:nvPr>
            <p:ph idx="1" type="body"/>
          </p:nvPr>
        </p:nvSpPr>
        <p:spPr>
          <a:xfrm>
            <a:off x="609600" y="1828800"/>
            <a:ext cx="7924800" cy="38862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Clr>
                <a:schemeClr val="dk1"/>
              </a:buClr>
              <a:buSzPts val="1800"/>
              <a:buFont typeface="Arial"/>
              <a:buChar char="●"/>
            </a:pPr>
            <a:r>
              <a:rPr b="1" lang="en-US" sz="1800">
                <a:latin typeface="Calibri"/>
                <a:ea typeface="Calibri"/>
                <a:cs typeface="Calibri"/>
                <a:sym typeface="Calibri"/>
              </a:rPr>
              <a:t>Process of Adding/Removing Products to / from Cart</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Step-by-step explanation of adding items to the cart</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How users can remove items from the cart</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Visual representation of the shopping cart</a:t>
            </a:r>
            <a:endParaRPr>
              <a:latin typeface="Calibri"/>
              <a:ea typeface="Calibri"/>
              <a:cs typeface="Calibri"/>
              <a:sym typeface="Calibri"/>
            </a:endParaRPr>
          </a:p>
          <a:p>
            <a:pPr indent="0" lvl="0" marL="914400" rtl="0" algn="l">
              <a:lnSpc>
                <a:spcPct val="115000"/>
              </a:lnSpc>
              <a:spcBef>
                <a:spcPts val="0"/>
              </a:spcBef>
              <a:spcAft>
                <a:spcPts val="0"/>
              </a:spcAft>
              <a:buSzPts val="1800"/>
              <a:buNone/>
            </a:pPr>
            <a:r>
              <a:t/>
            </a:r>
            <a:endParaRPr>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Arial"/>
              <a:buChar char="●"/>
            </a:pPr>
            <a:r>
              <a:rPr b="1" lang="en-US" sz="1800">
                <a:latin typeface="Calibri"/>
                <a:ea typeface="Calibri"/>
                <a:cs typeface="Calibri"/>
                <a:sym typeface="Calibri"/>
              </a:rPr>
              <a:t>Checkout Process, Payment Gateways, and Security</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Overview of the checkout process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Payment gateway options (e.g., credit card, PayPal)</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Arial"/>
              <a:buChar char="○"/>
            </a:pPr>
            <a:r>
              <a:rPr lang="en-US">
                <a:latin typeface="Calibri"/>
                <a:ea typeface="Calibri"/>
                <a:cs typeface="Calibri"/>
                <a:sym typeface="Calibri"/>
              </a:rPr>
              <a:t>Ensuring secure transactions (SSL, encryption)</a:t>
            </a:r>
            <a:endParaRPr>
              <a:latin typeface="Calibri"/>
              <a:ea typeface="Calibri"/>
              <a:cs typeface="Calibri"/>
              <a:sym typeface="Calibri"/>
            </a:endParaRPr>
          </a:p>
          <a:p>
            <a:pPr indent="0" lvl="0" marL="457200" rtl="0" algn="l">
              <a:lnSpc>
                <a:spcPct val="115000"/>
              </a:lnSpc>
              <a:spcBef>
                <a:spcPts val="1200"/>
              </a:spcBef>
              <a:spcAft>
                <a:spcPts val="0"/>
              </a:spcAft>
              <a:buSzPts val="1800"/>
              <a:buNone/>
            </a:pPr>
            <a:r>
              <a:t/>
            </a:r>
            <a:endParaRPr b="1" sz="1800">
              <a:latin typeface="Calibri"/>
              <a:ea typeface="Calibri"/>
              <a:cs typeface="Calibri"/>
              <a:sym typeface="Calibri"/>
            </a:endParaRPr>
          </a:p>
          <a:p>
            <a:pPr indent="0" lvl="0" marL="0" rtl="0" algn="l">
              <a:lnSpc>
                <a:spcPct val="100000"/>
              </a:lnSpc>
              <a:spcBef>
                <a:spcPts val="1200"/>
              </a:spcBef>
              <a:spcAft>
                <a:spcPts val="0"/>
              </a:spcAft>
              <a:buSzPts val="1800"/>
              <a:buNone/>
            </a:pPr>
            <a:r>
              <a:t/>
            </a:r>
            <a:endParaRPr>
              <a:latin typeface="Calibri"/>
              <a:ea typeface="Calibri"/>
              <a:cs typeface="Calibri"/>
              <a:sym typeface="Calibri"/>
            </a:endParaRPr>
          </a:p>
        </p:txBody>
      </p:sp>
      <p:sp>
        <p:nvSpPr>
          <p:cNvPr id="311" name="Google Shape;311;g283061ed8c2_4_9"/>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pic>
        <p:nvPicPr>
          <p:cNvPr id="312" name="Google Shape;312;g283061ed8c2_4_9"/>
          <p:cNvPicPr preferRelativeResize="0"/>
          <p:nvPr/>
        </p:nvPicPr>
        <p:blipFill rotWithShape="1">
          <a:blip r:embed="rId3">
            <a:alphaModFix/>
          </a:blip>
          <a:srcRect b="0" l="0" r="0" t="0"/>
          <a:stretch/>
        </p:blipFill>
        <p:spPr>
          <a:xfrm>
            <a:off x="2907775" y="505620"/>
            <a:ext cx="875750" cy="8757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283061ed8c2_4_16"/>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Clr>
                <a:schemeClr val="dk1"/>
              </a:buClr>
              <a:buSzPts val="1100"/>
              <a:buFont typeface="Arial"/>
              <a:buNone/>
            </a:pPr>
            <a:r>
              <a:rPr b="1" lang="en-US"/>
              <a:t>Order Management</a:t>
            </a:r>
            <a:endParaRPr sz="3700"/>
          </a:p>
        </p:txBody>
      </p:sp>
      <p:sp>
        <p:nvSpPr>
          <p:cNvPr id="319" name="Google Shape;319;g283061ed8c2_4_16"/>
          <p:cNvSpPr txBox="1"/>
          <p:nvPr>
            <p:ph idx="1" type="body"/>
          </p:nvPr>
        </p:nvSpPr>
        <p:spPr>
          <a:xfrm>
            <a:off x="609600" y="1409700"/>
            <a:ext cx="7924800" cy="46734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Clr>
                <a:schemeClr val="dk1"/>
              </a:buClr>
              <a:buSzPts val="1800"/>
              <a:buFont typeface="Calibri"/>
              <a:buChar char="●"/>
            </a:pPr>
            <a:r>
              <a:rPr b="1" lang="en-US" sz="1800">
                <a:latin typeface="Calibri"/>
                <a:ea typeface="Calibri"/>
                <a:cs typeface="Calibri"/>
                <a:sym typeface="Calibri"/>
              </a:rPr>
              <a:t>Order Placement and Confirmation</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Explaining how users place orders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Confirmation messages and emails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Importance of order confirmation for users</a:t>
            </a:r>
            <a:endParaRPr>
              <a:latin typeface="Calibri"/>
              <a:ea typeface="Calibri"/>
              <a:cs typeface="Calibri"/>
              <a:sym typeface="Calibri"/>
            </a:endParaRPr>
          </a:p>
          <a:p>
            <a:pPr indent="0" lvl="0" marL="914400" rtl="0" algn="l">
              <a:lnSpc>
                <a:spcPct val="115000"/>
              </a:lnSpc>
              <a:spcBef>
                <a:spcPts val="0"/>
              </a:spcBef>
              <a:spcAft>
                <a:spcPts val="0"/>
              </a:spcAft>
              <a:buSzPts val="1800"/>
              <a:buNone/>
            </a:pPr>
            <a:r>
              <a:t/>
            </a:r>
            <a:endParaRPr>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b="1" lang="en-US" sz="1800">
                <a:latin typeface="Calibri"/>
                <a:ea typeface="Calibri"/>
                <a:cs typeface="Calibri"/>
                <a:sym typeface="Calibri"/>
              </a:rPr>
              <a:t>Order Tracking and Status Updates</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How users can track their orders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Different order statuses (e.g., processing, shipped, delivered)</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Real-time updates and notifications</a:t>
            </a:r>
            <a:endParaRPr>
              <a:latin typeface="Calibri"/>
              <a:ea typeface="Calibri"/>
              <a:cs typeface="Calibri"/>
              <a:sym typeface="Calibri"/>
            </a:endParaRPr>
          </a:p>
          <a:p>
            <a:pPr indent="0" lvl="0" marL="914400" rtl="0" algn="l">
              <a:lnSpc>
                <a:spcPct val="115000"/>
              </a:lnSpc>
              <a:spcBef>
                <a:spcPts val="0"/>
              </a:spcBef>
              <a:spcAft>
                <a:spcPts val="0"/>
              </a:spcAft>
              <a:buSzPts val="1800"/>
              <a:buNone/>
            </a:pPr>
            <a:r>
              <a:t/>
            </a:r>
            <a:endParaRPr>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b="1" lang="en-US" sz="1800">
                <a:latin typeface="Calibri"/>
                <a:ea typeface="Calibri"/>
                <a:cs typeface="Calibri"/>
                <a:sym typeface="Calibri"/>
              </a:rPr>
              <a:t>Order History and Reordering Features</a:t>
            </a:r>
            <a:endParaRPr b="1" sz="1800">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Accessing order history for reference</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Convenient reordering options for returning customers</a:t>
            </a:r>
            <a:endParaRPr>
              <a:latin typeface="Calibri"/>
              <a:ea typeface="Calibri"/>
              <a:cs typeface="Calibri"/>
              <a:sym typeface="Calibri"/>
            </a:endParaRPr>
          </a:p>
          <a:p>
            <a:pPr indent="-342900" lvl="1" marL="914400" rtl="0" algn="l">
              <a:lnSpc>
                <a:spcPct val="115000"/>
              </a:lnSpc>
              <a:spcBef>
                <a:spcPts val="0"/>
              </a:spcBef>
              <a:spcAft>
                <a:spcPts val="0"/>
              </a:spcAft>
              <a:buClr>
                <a:schemeClr val="dk1"/>
              </a:buClr>
              <a:buSzPts val="1800"/>
              <a:buFont typeface="Calibri"/>
              <a:buChar char="○"/>
            </a:pPr>
            <a:r>
              <a:rPr lang="en-US">
                <a:latin typeface="Calibri"/>
                <a:ea typeface="Calibri"/>
                <a:cs typeface="Calibri"/>
                <a:sym typeface="Calibri"/>
              </a:rPr>
              <a:t>Benefits of order history for both users and the business</a:t>
            </a:r>
            <a:endParaRPr>
              <a:latin typeface="Calibri"/>
              <a:ea typeface="Calibri"/>
              <a:cs typeface="Calibri"/>
              <a:sym typeface="Calibri"/>
            </a:endParaRPr>
          </a:p>
          <a:p>
            <a:pPr indent="0" lvl="0" marL="0" rtl="0" algn="l">
              <a:lnSpc>
                <a:spcPct val="115000"/>
              </a:lnSpc>
              <a:spcBef>
                <a:spcPts val="1200"/>
              </a:spcBef>
              <a:spcAft>
                <a:spcPts val="1200"/>
              </a:spcAft>
              <a:buSzPts val="1800"/>
              <a:buNone/>
            </a:pPr>
            <a:r>
              <a:t/>
            </a:r>
            <a:endParaRPr sz="1100">
              <a:latin typeface="Calibri"/>
              <a:ea typeface="Calibri"/>
              <a:cs typeface="Calibri"/>
              <a:sym typeface="Calibri"/>
            </a:endParaRPr>
          </a:p>
        </p:txBody>
      </p:sp>
      <p:sp>
        <p:nvSpPr>
          <p:cNvPr id="320" name="Google Shape;320;g283061ed8c2_4_16"/>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pic>
        <p:nvPicPr>
          <p:cNvPr id="321" name="Google Shape;321;g283061ed8c2_4_16"/>
          <p:cNvPicPr preferRelativeResize="0"/>
          <p:nvPr/>
        </p:nvPicPr>
        <p:blipFill rotWithShape="1">
          <a:blip r:embed="rId3">
            <a:alphaModFix/>
          </a:blip>
          <a:srcRect b="0" l="0" r="0" t="0"/>
          <a:stretch/>
        </p:blipFill>
        <p:spPr>
          <a:xfrm>
            <a:off x="3739875" y="479299"/>
            <a:ext cx="832136" cy="83211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g283061ed8c2_4_27"/>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Clr>
                <a:schemeClr val="dk1"/>
              </a:buClr>
              <a:buSzPts val="1100"/>
              <a:buFont typeface="Arial"/>
              <a:buNone/>
            </a:pPr>
            <a:r>
              <a:rPr b="1" lang="en-US"/>
              <a:t>Reviews &amp; Ratings</a:t>
            </a:r>
            <a:endParaRPr sz="3700"/>
          </a:p>
        </p:txBody>
      </p:sp>
      <p:sp>
        <p:nvSpPr>
          <p:cNvPr id="328" name="Google Shape;328;g283061ed8c2_4_27"/>
          <p:cNvSpPr txBox="1"/>
          <p:nvPr>
            <p:ph idx="1" type="body"/>
          </p:nvPr>
        </p:nvSpPr>
        <p:spPr>
          <a:xfrm>
            <a:off x="609600" y="1447800"/>
            <a:ext cx="7924800" cy="4280700"/>
          </a:xfrm>
          <a:prstGeom prst="rect">
            <a:avLst/>
          </a:prstGeom>
          <a:noFill/>
          <a:ln>
            <a:noFill/>
          </a:ln>
        </p:spPr>
        <p:txBody>
          <a:bodyPr anchorCtr="0" anchor="t" bIns="45700" lIns="91425" spcFirstLastPara="1" rIns="91425" wrap="square" tIns="45700">
            <a:noAutofit/>
          </a:bodyPr>
          <a:lstStyle/>
          <a:p>
            <a:pPr indent="-336550" lvl="0" marL="457200" rtl="0" algn="l">
              <a:lnSpc>
                <a:spcPct val="115000"/>
              </a:lnSpc>
              <a:spcBef>
                <a:spcPts val="0"/>
              </a:spcBef>
              <a:spcAft>
                <a:spcPts val="0"/>
              </a:spcAft>
              <a:buClr>
                <a:schemeClr val="dk1"/>
              </a:buClr>
              <a:buSzPts val="1700"/>
              <a:buFont typeface="Calibri"/>
              <a:buChar char="●"/>
            </a:pPr>
            <a:r>
              <a:rPr b="1" lang="en-US" sz="1700">
                <a:latin typeface="Calibri"/>
                <a:ea typeface="Calibri"/>
                <a:cs typeface="Calibri"/>
                <a:sym typeface="Calibri"/>
              </a:rPr>
              <a:t>Mechanism for Users to Leave Reviews and Ratings</a:t>
            </a:r>
            <a:endParaRPr b="1" sz="1700">
              <a:latin typeface="Calibri"/>
              <a:ea typeface="Calibri"/>
              <a:cs typeface="Calibri"/>
              <a:sym typeface="Calibri"/>
            </a:endParaRPr>
          </a:p>
          <a:p>
            <a:pPr indent="-336550" lvl="1" marL="914400" rtl="0" algn="l">
              <a:lnSpc>
                <a:spcPct val="115000"/>
              </a:lnSpc>
              <a:spcBef>
                <a:spcPts val="0"/>
              </a:spcBef>
              <a:spcAft>
                <a:spcPts val="0"/>
              </a:spcAft>
              <a:buClr>
                <a:schemeClr val="dk1"/>
              </a:buClr>
              <a:buSzPts val="1700"/>
              <a:buFont typeface="Calibri"/>
              <a:buChar char="○"/>
            </a:pPr>
            <a:r>
              <a:rPr lang="en-US" sz="1700">
                <a:latin typeface="Calibri"/>
                <a:ea typeface="Calibri"/>
                <a:cs typeface="Calibri"/>
                <a:sym typeface="Calibri"/>
              </a:rPr>
              <a:t>How users can submit reviews and ratings</a:t>
            </a:r>
            <a:endParaRPr sz="1700">
              <a:latin typeface="Calibri"/>
              <a:ea typeface="Calibri"/>
              <a:cs typeface="Calibri"/>
              <a:sym typeface="Calibri"/>
            </a:endParaRPr>
          </a:p>
          <a:p>
            <a:pPr indent="-336550" lvl="1" marL="914400" rtl="0" algn="l">
              <a:lnSpc>
                <a:spcPct val="115000"/>
              </a:lnSpc>
              <a:spcBef>
                <a:spcPts val="0"/>
              </a:spcBef>
              <a:spcAft>
                <a:spcPts val="0"/>
              </a:spcAft>
              <a:buClr>
                <a:schemeClr val="dk1"/>
              </a:buClr>
              <a:buSzPts val="1700"/>
              <a:buFont typeface="Calibri"/>
              <a:buChar char="○"/>
            </a:pPr>
            <a:r>
              <a:rPr lang="en-US" sz="1700">
                <a:latin typeface="Calibri"/>
                <a:ea typeface="Calibri"/>
                <a:cs typeface="Calibri"/>
                <a:sym typeface="Calibri"/>
              </a:rPr>
              <a:t>Providing guidelines for meaningful feedback</a:t>
            </a:r>
            <a:endParaRPr sz="1700">
              <a:latin typeface="Calibri"/>
              <a:ea typeface="Calibri"/>
              <a:cs typeface="Calibri"/>
              <a:sym typeface="Calibri"/>
            </a:endParaRPr>
          </a:p>
          <a:p>
            <a:pPr indent="-336550" lvl="1" marL="914400" rtl="0" algn="l">
              <a:lnSpc>
                <a:spcPct val="115000"/>
              </a:lnSpc>
              <a:spcBef>
                <a:spcPts val="0"/>
              </a:spcBef>
              <a:spcAft>
                <a:spcPts val="0"/>
              </a:spcAft>
              <a:buClr>
                <a:schemeClr val="dk1"/>
              </a:buClr>
              <a:buSzPts val="1700"/>
              <a:buFont typeface="Calibri"/>
              <a:buChar char="○"/>
            </a:pPr>
            <a:r>
              <a:rPr lang="en-US" sz="1700">
                <a:latin typeface="Calibri"/>
                <a:ea typeface="Calibri"/>
                <a:cs typeface="Calibri"/>
                <a:sym typeface="Calibri"/>
              </a:rPr>
              <a:t>Encouraging user participation</a:t>
            </a:r>
            <a:endParaRPr sz="1700">
              <a:latin typeface="Calibri"/>
              <a:ea typeface="Calibri"/>
              <a:cs typeface="Calibri"/>
              <a:sym typeface="Calibri"/>
            </a:endParaRPr>
          </a:p>
          <a:p>
            <a:pPr indent="0" lvl="0" marL="914400" rtl="0" algn="l">
              <a:lnSpc>
                <a:spcPct val="115000"/>
              </a:lnSpc>
              <a:spcBef>
                <a:spcPts val="0"/>
              </a:spcBef>
              <a:spcAft>
                <a:spcPts val="0"/>
              </a:spcAft>
              <a:buSzPts val="1800"/>
              <a:buNone/>
            </a:pPr>
            <a:r>
              <a:t/>
            </a:r>
            <a:endParaRPr sz="1700">
              <a:latin typeface="Calibri"/>
              <a:ea typeface="Calibri"/>
              <a:cs typeface="Calibri"/>
              <a:sym typeface="Calibri"/>
            </a:endParaRPr>
          </a:p>
          <a:p>
            <a:pPr indent="-336550" lvl="0" marL="457200" rtl="0" algn="l">
              <a:lnSpc>
                <a:spcPct val="115000"/>
              </a:lnSpc>
              <a:spcBef>
                <a:spcPts val="0"/>
              </a:spcBef>
              <a:spcAft>
                <a:spcPts val="0"/>
              </a:spcAft>
              <a:buClr>
                <a:schemeClr val="dk1"/>
              </a:buClr>
              <a:buSzPts val="1700"/>
              <a:buFont typeface="Calibri"/>
              <a:buChar char="●"/>
            </a:pPr>
            <a:r>
              <a:rPr b="1" lang="en-US" sz="1700">
                <a:latin typeface="Calibri"/>
                <a:ea typeface="Calibri"/>
                <a:cs typeface="Calibri"/>
                <a:sym typeface="Calibri"/>
              </a:rPr>
              <a:t>Display of Reviews and Ratings on Product Pages</a:t>
            </a:r>
            <a:endParaRPr b="1" sz="1700">
              <a:latin typeface="Calibri"/>
              <a:ea typeface="Calibri"/>
              <a:cs typeface="Calibri"/>
              <a:sym typeface="Calibri"/>
            </a:endParaRPr>
          </a:p>
          <a:p>
            <a:pPr indent="-336550" lvl="1" marL="914400" rtl="0" algn="l">
              <a:lnSpc>
                <a:spcPct val="115000"/>
              </a:lnSpc>
              <a:spcBef>
                <a:spcPts val="0"/>
              </a:spcBef>
              <a:spcAft>
                <a:spcPts val="0"/>
              </a:spcAft>
              <a:buClr>
                <a:schemeClr val="dk1"/>
              </a:buClr>
              <a:buSzPts val="1700"/>
              <a:buFont typeface="Calibri"/>
              <a:buChar char="○"/>
            </a:pPr>
            <a:r>
              <a:rPr lang="en-US" sz="1700">
                <a:latin typeface="Calibri"/>
                <a:ea typeface="Calibri"/>
                <a:cs typeface="Calibri"/>
                <a:sym typeface="Calibri"/>
              </a:rPr>
              <a:t>Importance of user-generated content</a:t>
            </a:r>
            <a:endParaRPr sz="1700">
              <a:latin typeface="Calibri"/>
              <a:ea typeface="Calibri"/>
              <a:cs typeface="Calibri"/>
              <a:sym typeface="Calibri"/>
            </a:endParaRPr>
          </a:p>
          <a:p>
            <a:pPr indent="-336550" lvl="1" marL="914400" rtl="0" algn="l">
              <a:lnSpc>
                <a:spcPct val="115000"/>
              </a:lnSpc>
              <a:spcBef>
                <a:spcPts val="0"/>
              </a:spcBef>
              <a:spcAft>
                <a:spcPts val="0"/>
              </a:spcAft>
              <a:buClr>
                <a:schemeClr val="dk1"/>
              </a:buClr>
              <a:buSzPts val="1700"/>
              <a:buFont typeface="Calibri"/>
              <a:buChar char="○"/>
            </a:pPr>
            <a:r>
              <a:rPr lang="en-US" sz="1700">
                <a:latin typeface="Calibri"/>
                <a:ea typeface="Calibri"/>
                <a:cs typeface="Calibri"/>
                <a:sym typeface="Calibri"/>
              </a:rPr>
              <a:t>Examples of how reviews and ratings are displayed</a:t>
            </a:r>
            <a:endParaRPr sz="1700">
              <a:latin typeface="Calibri"/>
              <a:ea typeface="Calibri"/>
              <a:cs typeface="Calibri"/>
              <a:sym typeface="Calibri"/>
            </a:endParaRPr>
          </a:p>
          <a:p>
            <a:pPr indent="-336550" lvl="1" marL="914400" rtl="0" algn="l">
              <a:lnSpc>
                <a:spcPct val="115000"/>
              </a:lnSpc>
              <a:spcBef>
                <a:spcPts val="0"/>
              </a:spcBef>
              <a:spcAft>
                <a:spcPts val="0"/>
              </a:spcAft>
              <a:buClr>
                <a:schemeClr val="dk1"/>
              </a:buClr>
              <a:buSzPts val="1700"/>
              <a:buFont typeface="Calibri"/>
              <a:buChar char="○"/>
            </a:pPr>
            <a:r>
              <a:rPr lang="en-US" sz="1700">
                <a:latin typeface="Calibri"/>
                <a:ea typeface="Calibri"/>
                <a:cs typeface="Calibri"/>
                <a:sym typeface="Calibri"/>
              </a:rPr>
              <a:t>Impact on user decision-making</a:t>
            </a:r>
            <a:endParaRPr sz="1700">
              <a:latin typeface="Calibri"/>
              <a:ea typeface="Calibri"/>
              <a:cs typeface="Calibri"/>
              <a:sym typeface="Calibri"/>
            </a:endParaRPr>
          </a:p>
          <a:p>
            <a:pPr indent="0" lvl="0" marL="914400" rtl="0" algn="l">
              <a:lnSpc>
                <a:spcPct val="115000"/>
              </a:lnSpc>
              <a:spcBef>
                <a:spcPts val="0"/>
              </a:spcBef>
              <a:spcAft>
                <a:spcPts val="0"/>
              </a:spcAft>
              <a:buSzPts val="1800"/>
              <a:buNone/>
            </a:pPr>
            <a:r>
              <a:t/>
            </a:r>
            <a:endParaRPr sz="1700">
              <a:latin typeface="Calibri"/>
              <a:ea typeface="Calibri"/>
              <a:cs typeface="Calibri"/>
              <a:sym typeface="Calibri"/>
            </a:endParaRPr>
          </a:p>
          <a:p>
            <a:pPr indent="-336550" lvl="0" marL="457200" rtl="0" algn="l">
              <a:lnSpc>
                <a:spcPct val="115000"/>
              </a:lnSpc>
              <a:spcBef>
                <a:spcPts val="0"/>
              </a:spcBef>
              <a:spcAft>
                <a:spcPts val="0"/>
              </a:spcAft>
              <a:buClr>
                <a:schemeClr val="dk1"/>
              </a:buClr>
              <a:buSzPts val="1700"/>
              <a:buFont typeface="Calibri"/>
              <a:buChar char="●"/>
            </a:pPr>
            <a:r>
              <a:rPr b="1" lang="en-US" sz="1700">
                <a:latin typeface="Calibri"/>
                <a:ea typeface="Calibri"/>
                <a:cs typeface="Calibri"/>
                <a:sym typeface="Calibri"/>
              </a:rPr>
              <a:t>Feedback Collection and Analysis</a:t>
            </a:r>
            <a:endParaRPr b="1" sz="1700">
              <a:latin typeface="Calibri"/>
              <a:ea typeface="Calibri"/>
              <a:cs typeface="Calibri"/>
              <a:sym typeface="Calibri"/>
            </a:endParaRPr>
          </a:p>
          <a:p>
            <a:pPr indent="-336550" lvl="1" marL="914400" rtl="0" algn="l">
              <a:lnSpc>
                <a:spcPct val="115000"/>
              </a:lnSpc>
              <a:spcBef>
                <a:spcPts val="0"/>
              </a:spcBef>
              <a:spcAft>
                <a:spcPts val="0"/>
              </a:spcAft>
              <a:buClr>
                <a:schemeClr val="dk1"/>
              </a:buClr>
              <a:buSzPts val="1700"/>
              <a:buFont typeface="Calibri"/>
              <a:buChar char="○"/>
            </a:pPr>
            <a:r>
              <a:rPr lang="en-US" sz="1700">
                <a:latin typeface="Calibri"/>
                <a:ea typeface="Calibri"/>
                <a:cs typeface="Calibri"/>
                <a:sym typeface="Calibri"/>
              </a:rPr>
              <a:t>Methods for collecting user feedback</a:t>
            </a:r>
            <a:endParaRPr sz="1700">
              <a:latin typeface="Calibri"/>
              <a:ea typeface="Calibri"/>
              <a:cs typeface="Calibri"/>
              <a:sym typeface="Calibri"/>
            </a:endParaRPr>
          </a:p>
          <a:p>
            <a:pPr indent="-336550" lvl="1" marL="914400" rtl="0" algn="l">
              <a:lnSpc>
                <a:spcPct val="115000"/>
              </a:lnSpc>
              <a:spcBef>
                <a:spcPts val="0"/>
              </a:spcBef>
              <a:spcAft>
                <a:spcPts val="0"/>
              </a:spcAft>
              <a:buClr>
                <a:schemeClr val="dk1"/>
              </a:buClr>
              <a:buSzPts val="1700"/>
              <a:buFont typeface="Calibri"/>
              <a:buChar char="○"/>
            </a:pPr>
            <a:r>
              <a:rPr lang="en-US" sz="1700">
                <a:latin typeface="Calibri"/>
                <a:ea typeface="Calibri"/>
                <a:cs typeface="Calibri"/>
                <a:sym typeface="Calibri"/>
              </a:rPr>
              <a:t>Analyzing feedback for product improvement</a:t>
            </a:r>
            <a:endParaRPr sz="1700">
              <a:latin typeface="Calibri"/>
              <a:ea typeface="Calibri"/>
              <a:cs typeface="Calibri"/>
              <a:sym typeface="Calibri"/>
            </a:endParaRPr>
          </a:p>
          <a:p>
            <a:pPr indent="-336550" lvl="1" marL="914400" rtl="0" algn="l">
              <a:lnSpc>
                <a:spcPct val="115000"/>
              </a:lnSpc>
              <a:spcBef>
                <a:spcPts val="0"/>
              </a:spcBef>
              <a:spcAft>
                <a:spcPts val="0"/>
              </a:spcAft>
              <a:buClr>
                <a:schemeClr val="dk1"/>
              </a:buClr>
              <a:buSzPts val="1700"/>
              <a:buFont typeface="Calibri"/>
              <a:buChar char="○"/>
            </a:pPr>
            <a:r>
              <a:rPr lang="en-US" sz="1700">
                <a:latin typeface="Calibri"/>
                <a:ea typeface="Calibri"/>
                <a:cs typeface="Calibri"/>
                <a:sym typeface="Calibri"/>
              </a:rPr>
              <a:t>Demonstrating the value of user input</a:t>
            </a:r>
            <a:endParaRPr sz="1700">
              <a:latin typeface="Calibri"/>
              <a:ea typeface="Calibri"/>
              <a:cs typeface="Calibri"/>
              <a:sym typeface="Calibri"/>
            </a:endParaRPr>
          </a:p>
          <a:p>
            <a:pPr indent="0" lvl="0" marL="0" rtl="0" algn="l">
              <a:lnSpc>
                <a:spcPct val="100000"/>
              </a:lnSpc>
              <a:spcBef>
                <a:spcPts val="1200"/>
              </a:spcBef>
              <a:spcAft>
                <a:spcPts val="0"/>
              </a:spcAft>
              <a:buSzPts val="1800"/>
              <a:buNone/>
            </a:pPr>
            <a:r>
              <a:t/>
            </a:r>
            <a:endParaRPr>
              <a:latin typeface="Calibri"/>
              <a:ea typeface="Calibri"/>
              <a:cs typeface="Calibri"/>
              <a:sym typeface="Calibri"/>
            </a:endParaRPr>
          </a:p>
        </p:txBody>
      </p:sp>
      <p:sp>
        <p:nvSpPr>
          <p:cNvPr id="329" name="Google Shape;329;g283061ed8c2_4_27"/>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pic>
        <p:nvPicPr>
          <p:cNvPr id="330" name="Google Shape;330;g283061ed8c2_4_27"/>
          <p:cNvPicPr preferRelativeResize="0"/>
          <p:nvPr/>
        </p:nvPicPr>
        <p:blipFill rotWithShape="1">
          <a:blip r:embed="rId3">
            <a:alphaModFix/>
          </a:blip>
          <a:srcRect b="0" l="0" r="0" t="0"/>
          <a:stretch/>
        </p:blipFill>
        <p:spPr>
          <a:xfrm>
            <a:off x="3635375" y="572025"/>
            <a:ext cx="722300" cy="7223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8"/>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Clr>
                <a:schemeClr val="dk1"/>
              </a:buClr>
              <a:buSzPts val="1100"/>
              <a:buFont typeface="Arial"/>
              <a:buNone/>
            </a:pPr>
            <a:r>
              <a:rPr b="1" lang="en-US"/>
              <a:t>Communication</a:t>
            </a:r>
            <a:endParaRPr sz="3700"/>
          </a:p>
        </p:txBody>
      </p:sp>
      <p:sp>
        <p:nvSpPr>
          <p:cNvPr id="337" name="Google Shape;337;p28"/>
          <p:cNvSpPr txBox="1"/>
          <p:nvPr>
            <p:ph idx="1" type="body"/>
          </p:nvPr>
        </p:nvSpPr>
        <p:spPr>
          <a:xfrm>
            <a:off x="609600" y="1828800"/>
            <a:ext cx="7924800" cy="3886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800"/>
              <a:buNone/>
            </a:pPr>
            <a:r>
              <a:t/>
            </a:r>
            <a:endParaRPr b="1" sz="1100"/>
          </a:p>
          <a:p>
            <a:pPr indent="-336550" lvl="0" marL="457200" rtl="0" algn="l">
              <a:lnSpc>
                <a:spcPct val="115000"/>
              </a:lnSpc>
              <a:spcBef>
                <a:spcPts val="1200"/>
              </a:spcBef>
              <a:spcAft>
                <a:spcPts val="0"/>
              </a:spcAft>
              <a:buClr>
                <a:schemeClr val="dk1"/>
              </a:buClr>
              <a:buSzPts val="1700"/>
              <a:buFont typeface="Arial"/>
              <a:buChar char="●"/>
            </a:pPr>
            <a:r>
              <a:rPr b="1" lang="en-US" sz="1700"/>
              <a:t>Mechanism for Users to Talk with Officers</a:t>
            </a:r>
            <a:endParaRPr/>
          </a:p>
          <a:p>
            <a:pPr indent="-336550" lvl="1" marL="914400" rtl="0" algn="l">
              <a:lnSpc>
                <a:spcPct val="115000"/>
              </a:lnSpc>
              <a:spcBef>
                <a:spcPts val="0"/>
              </a:spcBef>
              <a:spcAft>
                <a:spcPts val="0"/>
              </a:spcAft>
              <a:buClr>
                <a:schemeClr val="dk1"/>
              </a:buClr>
              <a:buSzPts val="1700"/>
              <a:buFont typeface="Arial"/>
              <a:buChar char="○"/>
            </a:pPr>
            <a:r>
              <a:rPr lang="en-US" sz="1700"/>
              <a:t>Functionality: The communication module should allow customers to send queries, feedback, or complaints. It should also allow administrators to respond to these queries.</a:t>
            </a:r>
            <a:endParaRPr/>
          </a:p>
          <a:p>
            <a:pPr indent="-336550" lvl="1" marL="914400" rtl="0" algn="l">
              <a:lnSpc>
                <a:spcPct val="115000"/>
              </a:lnSpc>
              <a:spcBef>
                <a:spcPts val="0"/>
              </a:spcBef>
              <a:spcAft>
                <a:spcPts val="0"/>
              </a:spcAft>
              <a:buClr>
                <a:schemeClr val="dk1"/>
              </a:buClr>
              <a:buSzPts val="1700"/>
              <a:buFont typeface="Arial"/>
              <a:buChar char="○"/>
            </a:pPr>
            <a:r>
              <a:rPr lang="en-US" sz="1700"/>
              <a:t>Notifications: Both customers and administrators should receive notifications for new messages or responses.</a:t>
            </a:r>
            <a:endParaRPr b="1" sz="1700"/>
          </a:p>
          <a:p>
            <a:pPr indent="0" lvl="0" marL="0" rtl="0" algn="l">
              <a:lnSpc>
                <a:spcPct val="100000"/>
              </a:lnSpc>
              <a:spcBef>
                <a:spcPts val="1200"/>
              </a:spcBef>
              <a:spcAft>
                <a:spcPts val="0"/>
              </a:spcAft>
              <a:buSzPts val="1800"/>
              <a:buNone/>
            </a:pPr>
            <a:r>
              <a:t/>
            </a:r>
            <a:endParaRPr/>
          </a:p>
        </p:txBody>
      </p:sp>
      <p:sp>
        <p:nvSpPr>
          <p:cNvPr id="338" name="Google Shape;338;p28"/>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pic>
        <p:nvPicPr>
          <p:cNvPr id="339" name="Google Shape;339;p28"/>
          <p:cNvPicPr preferRelativeResize="0"/>
          <p:nvPr/>
        </p:nvPicPr>
        <p:blipFill rotWithShape="1">
          <a:blip r:embed="rId3">
            <a:alphaModFix/>
          </a:blip>
          <a:srcRect b="0" l="0" r="0" t="0"/>
          <a:stretch/>
        </p:blipFill>
        <p:spPr>
          <a:xfrm>
            <a:off x="3185575" y="558775"/>
            <a:ext cx="836100" cy="836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283f4a3c548_0_0"/>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346" name="Google Shape;346;g283f4a3c548_0_0"/>
          <p:cNvSpPr txBox="1"/>
          <p:nvPr>
            <p:ph idx="10" type="dt"/>
          </p:nvPr>
        </p:nvSpPr>
        <p:spPr>
          <a:xfrm>
            <a:off x="8001000" y="76200"/>
            <a:ext cx="1066800" cy="2286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lang="en-US"/>
              <a:t>2/3/08  </a:t>
            </a:r>
            <a:fld id="{00000000-1234-1234-1234-123412341234}" type="slidenum">
              <a:rPr lang="en-US"/>
              <a:t>‹#›</a:t>
            </a:fld>
            <a:endParaRPr/>
          </a:p>
        </p:txBody>
      </p:sp>
      <p:sp>
        <p:nvSpPr>
          <p:cNvPr id="347" name="Google Shape;347;g283f4a3c548_0_0"/>
          <p:cNvSpPr txBox="1"/>
          <p:nvPr>
            <p:ph type="title"/>
          </p:nvPr>
        </p:nvSpPr>
        <p:spPr>
          <a:xfrm>
            <a:off x="609600" y="3999950"/>
            <a:ext cx="7924800" cy="6858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SzPts val="1400"/>
              <a:buNone/>
            </a:pPr>
            <a:r>
              <a:rPr b="1" lang="en-US" sz="4400">
                <a:latin typeface="Calibri"/>
                <a:ea typeface="Calibri"/>
                <a:cs typeface="Calibri"/>
                <a:sym typeface="Calibri"/>
              </a:rPr>
              <a:t>Thanks For Listening!</a:t>
            </a:r>
            <a:endParaRPr sz="4400">
              <a:latin typeface="Calibri"/>
              <a:ea typeface="Calibri"/>
              <a:cs typeface="Calibri"/>
              <a:sym typeface="Calibri"/>
            </a:endParaRPr>
          </a:p>
        </p:txBody>
      </p:sp>
      <p:sp>
        <p:nvSpPr>
          <p:cNvPr id="348" name="Google Shape;348;g283f4a3c548_0_0"/>
          <p:cNvSpPr/>
          <p:nvPr/>
        </p:nvSpPr>
        <p:spPr>
          <a:xfrm>
            <a:off x="-2060575" y="-676275"/>
            <a:ext cx="1842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pic>
        <p:nvPicPr>
          <p:cNvPr id="349" name="Google Shape;349;g283f4a3c548_0_0"/>
          <p:cNvPicPr preferRelativeResize="0"/>
          <p:nvPr/>
        </p:nvPicPr>
        <p:blipFill rotWithShape="1">
          <a:blip r:embed="rId3">
            <a:alphaModFix/>
          </a:blip>
          <a:srcRect b="0" l="0" r="0" t="0"/>
          <a:stretch/>
        </p:blipFill>
        <p:spPr>
          <a:xfrm>
            <a:off x="2391275" y="1464500"/>
            <a:ext cx="4361425" cy="2365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6"/>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Team Members</a:t>
            </a:r>
            <a:endParaRPr b="1" sz="4400">
              <a:highlight>
                <a:schemeClr val="dk1"/>
              </a:highlight>
              <a:latin typeface="Calibri"/>
              <a:ea typeface="Calibri"/>
              <a:cs typeface="Calibri"/>
              <a:sym typeface="Calibri"/>
            </a:endParaRPr>
          </a:p>
        </p:txBody>
      </p:sp>
      <p:sp>
        <p:nvSpPr>
          <p:cNvPr id="96" name="Google Shape;96;p6"/>
          <p:cNvSpPr txBox="1"/>
          <p:nvPr>
            <p:ph idx="1" type="body"/>
          </p:nvPr>
        </p:nvSpPr>
        <p:spPr>
          <a:xfrm>
            <a:off x="609600" y="1828800"/>
            <a:ext cx="7924800" cy="3886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800"/>
              <a:buNone/>
            </a:pPr>
            <a:r>
              <a:rPr b="1" lang="en-US">
                <a:latin typeface="Calibri"/>
                <a:ea typeface="Calibri"/>
                <a:cs typeface="Calibri"/>
                <a:sym typeface="Calibri"/>
              </a:rPr>
              <a:t>Haoran Dai </a:t>
            </a:r>
            <a:endParaRPr/>
          </a:p>
          <a:p>
            <a:pPr indent="0" lvl="0" marL="0" rtl="0" algn="l">
              <a:lnSpc>
                <a:spcPct val="100000"/>
              </a:lnSpc>
              <a:spcBef>
                <a:spcPts val="360"/>
              </a:spcBef>
              <a:spcAft>
                <a:spcPts val="0"/>
              </a:spcAft>
              <a:buSzPts val="1800"/>
              <a:buNone/>
            </a:pPr>
            <a:r>
              <a:rPr b="1" lang="en-US">
                <a:latin typeface="Calibri"/>
                <a:ea typeface="Calibri"/>
                <a:cs typeface="Calibri"/>
                <a:sym typeface="Calibri"/>
              </a:rPr>
              <a:t>	</a:t>
            </a:r>
            <a:r>
              <a:rPr lang="en-US">
                <a:latin typeface="Calibri"/>
                <a:ea typeface="Calibri"/>
                <a:cs typeface="Calibri"/>
                <a:sym typeface="Calibri"/>
              </a:rPr>
              <a:t>- </a:t>
            </a:r>
            <a:r>
              <a:rPr lang="en-US">
                <a:solidFill>
                  <a:srgbClr val="00B0F0"/>
                </a:solidFill>
                <a:latin typeface="Calibri"/>
                <a:ea typeface="Calibri"/>
                <a:cs typeface="Calibri"/>
                <a:sym typeface="Calibri"/>
              </a:rPr>
              <a:t>Team &amp; Security </a:t>
            </a:r>
            <a:r>
              <a:rPr lang="en-US">
                <a:latin typeface="Calibri"/>
                <a:ea typeface="Calibri"/>
                <a:cs typeface="Calibri"/>
                <a:sym typeface="Calibri"/>
              </a:rPr>
              <a:t>Leader</a:t>
            </a:r>
            <a:endParaRPr>
              <a:latin typeface="Calibri"/>
              <a:ea typeface="Calibri"/>
              <a:cs typeface="Calibri"/>
              <a:sym typeface="Calibri"/>
            </a:endParaRPr>
          </a:p>
          <a:p>
            <a:pPr indent="0" lvl="0" marL="0" rtl="0" algn="l">
              <a:lnSpc>
                <a:spcPct val="100000"/>
              </a:lnSpc>
              <a:spcBef>
                <a:spcPts val="360"/>
              </a:spcBef>
              <a:spcAft>
                <a:spcPts val="0"/>
              </a:spcAft>
              <a:buSzPts val="1800"/>
              <a:buNone/>
            </a:pPr>
            <a:r>
              <a:rPr b="1" lang="en-US">
                <a:latin typeface="Calibri"/>
                <a:ea typeface="Calibri"/>
                <a:cs typeface="Calibri"/>
                <a:sym typeface="Calibri"/>
              </a:rPr>
              <a:t>Xiaocheng Kang </a:t>
            </a:r>
            <a:endParaRPr/>
          </a:p>
          <a:p>
            <a:pPr indent="0" lvl="0" marL="0" rtl="0" algn="l">
              <a:lnSpc>
                <a:spcPct val="100000"/>
              </a:lnSpc>
              <a:spcBef>
                <a:spcPts val="360"/>
              </a:spcBef>
              <a:spcAft>
                <a:spcPts val="0"/>
              </a:spcAft>
              <a:buSzPts val="1800"/>
              <a:buNone/>
            </a:pPr>
            <a:r>
              <a:rPr b="1" lang="en-US">
                <a:latin typeface="Calibri"/>
                <a:ea typeface="Calibri"/>
                <a:cs typeface="Calibri"/>
                <a:sym typeface="Calibri"/>
              </a:rPr>
              <a:t>	</a:t>
            </a:r>
            <a:r>
              <a:rPr lang="en-US">
                <a:latin typeface="Calibri"/>
                <a:ea typeface="Calibri"/>
                <a:cs typeface="Calibri"/>
                <a:sym typeface="Calibri"/>
              </a:rPr>
              <a:t>- </a:t>
            </a:r>
            <a:r>
              <a:rPr lang="en-US">
                <a:solidFill>
                  <a:srgbClr val="95E1D3"/>
                </a:solidFill>
                <a:latin typeface="Calibri"/>
                <a:ea typeface="Calibri"/>
                <a:cs typeface="Calibri"/>
                <a:sym typeface="Calibri"/>
              </a:rPr>
              <a:t>Requirement &amp; Configuration </a:t>
            </a:r>
            <a:r>
              <a:rPr lang="en-US">
                <a:latin typeface="Calibri"/>
                <a:ea typeface="Calibri"/>
                <a:cs typeface="Calibri"/>
                <a:sym typeface="Calibri"/>
              </a:rPr>
              <a:t>Leader</a:t>
            </a:r>
            <a:endParaRPr>
              <a:latin typeface="Calibri"/>
              <a:ea typeface="Calibri"/>
              <a:cs typeface="Calibri"/>
              <a:sym typeface="Calibri"/>
            </a:endParaRPr>
          </a:p>
          <a:p>
            <a:pPr indent="0" lvl="0" marL="0" rtl="0" algn="l">
              <a:lnSpc>
                <a:spcPct val="100000"/>
              </a:lnSpc>
              <a:spcBef>
                <a:spcPts val="360"/>
              </a:spcBef>
              <a:spcAft>
                <a:spcPts val="0"/>
              </a:spcAft>
              <a:buSzPts val="1800"/>
              <a:buNone/>
            </a:pPr>
            <a:r>
              <a:rPr b="1" lang="en-US">
                <a:latin typeface="Calibri"/>
                <a:ea typeface="Calibri"/>
                <a:cs typeface="Calibri"/>
                <a:sym typeface="Calibri"/>
              </a:rPr>
              <a:t>Qinchen Gu </a:t>
            </a:r>
            <a:endParaRPr/>
          </a:p>
          <a:p>
            <a:pPr indent="0" lvl="0" marL="0" rtl="0" algn="l">
              <a:lnSpc>
                <a:spcPct val="100000"/>
              </a:lnSpc>
              <a:spcBef>
                <a:spcPts val="360"/>
              </a:spcBef>
              <a:spcAft>
                <a:spcPts val="0"/>
              </a:spcAft>
              <a:buSzPts val="1800"/>
              <a:buNone/>
            </a:pPr>
            <a:r>
              <a:rPr b="1" lang="en-US">
                <a:latin typeface="Calibri"/>
                <a:ea typeface="Calibri"/>
                <a:cs typeface="Calibri"/>
                <a:sym typeface="Calibri"/>
              </a:rPr>
              <a:t>	</a:t>
            </a:r>
            <a:r>
              <a:rPr lang="en-US">
                <a:latin typeface="Calibri"/>
                <a:ea typeface="Calibri"/>
                <a:cs typeface="Calibri"/>
                <a:sym typeface="Calibri"/>
              </a:rPr>
              <a:t>– </a:t>
            </a:r>
            <a:r>
              <a:rPr lang="en-US">
                <a:solidFill>
                  <a:srgbClr val="F38181"/>
                </a:solidFill>
                <a:latin typeface="Calibri"/>
                <a:ea typeface="Calibri"/>
                <a:cs typeface="Calibri"/>
                <a:sym typeface="Calibri"/>
              </a:rPr>
              <a:t>Q &amp; A</a:t>
            </a:r>
            <a:r>
              <a:rPr lang="en-US">
                <a:latin typeface="Calibri"/>
                <a:ea typeface="Calibri"/>
                <a:cs typeface="Calibri"/>
                <a:sym typeface="Calibri"/>
              </a:rPr>
              <a:t> Leader</a:t>
            </a:r>
            <a:endParaRPr>
              <a:latin typeface="Calibri"/>
              <a:ea typeface="Calibri"/>
              <a:cs typeface="Calibri"/>
              <a:sym typeface="Calibri"/>
            </a:endParaRPr>
          </a:p>
          <a:p>
            <a:pPr indent="0" lvl="0" marL="0" rtl="0" algn="l">
              <a:lnSpc>
                <a:spcPct val="100000"/>
              </a:lnSpc>
              <a:spcBef>
                <a:spcPts val="360"/>
              </a:spcBef>
              <a:spcAft>
                <a:spcPts val="0"/>
              </a:spcAft>
              <a:buSzPts val="1800"/>
              <a:buNone/>
            </a:pPr>
            <a:r>
              <a:rPr b="1" lang="en-US">
                <a:latin typeface="Calibri"/>
                <a:ea typeface="Calibri"/>
                <a:cs typeface="Calibri"/>
                <a:sym typeface="Calibri"/>
              </a:rPr>
              <a:t>Bhargav Gundapaneni</a:t>
            </a:r>
            <a:endParaRPr/>
          </a:p>
          <a:p>
            <a:pPr indent="0" lvl="0" marL="0" rtl="0" algn="l">
              <a:lnSpc>
                <a:spcPct val="100000"/>
              </a:lnSpc>
              <a:spcBef>
                <a:spcPts val="360"/>
              </a:spcBef>
              <a:spcAft>
                <a:spcPts val="0"/>
              </a:spcAft>
              <a:buSzPts val="1800"/>
              <a:buNone/>
            </a:pPr>
            <a:r>
              <a:rPr b="1" lang="en-US">
                <a:latin typeface="Calibri"/>
                <a:ea typeface="Calibri"/>
                <a:cs typeface="Calibri"/>
                <a:sym typeface="Calibri"/>
              </a:rPr>
              <a:t>	</a:t>
            </a:r>
            <a:r>
              <a:rPr lang="en-US">
                <a:latin typeface="Calibri"/>
                <a:ea typeface="Calibri"/>
                <a:cs typeface="Calibri"/>
                <a:sym typeface="Calibri"/>
              </a:rPr>
              <a:t>- </a:t>
            </a:r>
            <a:r>
              <a:rPr lang="en-US">
                <a:solidFill>
                  <a:srgbClr val="CC0000"/>
                </a:solidFill>
                <a:latin typeface="Calibri"/>
                <a:ea typeface="Calibri"/>
                <a:cs typeface="Calibri"/>
                <a:sym typeface="Calibri"/>
              </a:rPr>
              <a:t>Implementation</a:t>
            </a:r>
            <a:r>
              <a:rPr lang="en-US">
                <a:latin typeface="Calibri"/>
                <a:ea typeface="Calibri"/>
                <a:cs typeface="Calibri"/>
                <a:sym typeface="Calibri"/>
              </a:rPr>
              <a:t> Leader</a:t>
            </a:r>
            <a:endParaRPr>
              <a:latin typeface="Calibri"/>
              <a:ea typeface="Calibri"/>
              <a:cs typeface="Calibri"/>
              <a:sym typeface="Calibri"/>
            </a:endParaRPr>
          </a:p>
          <a:p>
            <a:pPr indent="0" lvl="0" marL="0" rtl="0" algn="l">
              <a:lnSpc>
                <a:spcPct val="100000"/>
              </a:lnSpc>
              <a:spcBef>
                <a:spcPts val="360"/>
              </a:spcBef>
              <a:spcAft>
                <a:spcPts val="0"/>
              </a:spcAft>
              <a:buSzPts val="1800"/>
              <a:buNone/>
            </a:pPr>
            <a:r>
              <a:rPr b="1" lang="en-US">
                <a:latin typeface="Calibri"/>
                <a:ea typeface="Calibri"/>
                <a:cs typeface="Calibri"/>
                <a:sym typeface="Calibri"/>
              </a:rPr>
              <a:t>Huanzhou Wang </a:t>
            </a:r>
            <a:endParaRPr/>
          </a:p>
          <a:p>
            <a:pPr indent="0" lvl="0" marL="0" rtl="0" algn="l">
              <a:lnSpc>
                <a:spcPct val="100000"/>
              </a:lnSpc>
              <a:spcBef>
                <a:spcPts val="360"/>
              </a:spcBef>
              <a:spcAft>
                <a:spcPts val="0"/>
              </a:spcAft>
              <a:buSzPts val="1800"/>
              <a:buNone/>
            </a:pPr>
            <a:r>
              <a:rPr b="1" lang="en-US">
                <a:latin typeface="Calibri"/>
                <a:ea typeface="Calibri"/>
                <a:cs typeface="Calibri"/>
                <a:sym typeface="Calibri"/>
              </a:rPr>
              <a:t>	</a:t>
            </a:r>
            <a:r>
              <a:rPr lang="en-US">
                <a:latin typeface="Calibri"/>
                <a:ea typeface="Calibri"/>
                <a:cs typeface="Calibri"/>
                <a:sym typeface="Calibri"/>
              </a:rPr>
              <a:t>- </a:t>
            </a:r>
            <a:r>
              <a:rPr lang="en-US">
                <a:solidFill>
                  <a:srgbClr val="FF9300"/>
                </a:solidFill>
                <a:latin typeface="Calibri"/>
                <a:ea typeface="Calibri"/>
                <a:cs typeface="Calibri"/>
                <a:sym typeface="Calibri"/>
              </a:rPr>
              <a:t>Design</a:t>
            </a:r>
            <a:r>
              <a:rPr lang="en-US">
                <a:latin typeface="Calibri"/>
                <a:ea typeface="Calibri"/>
                <a:cs typeface="Calibri"/>
                <a:sym typeface="Calibri"/>
              </a:rPr>
              <a:t> Leader</a:t>
            </a:r>
            <a:endParaRPr>
              <a:latin typeface="Calibri"/>
              <a:ea typeface="Calibri"/>
              <a:cs typeface="Calibri"/>
              <a:sym typeface="Calibri"/>
            </a:endParaRPr>
          </a:p>
        </p:txBody>
      </p:sp>
      <p:sp>
        <p:nvSpPr>
          <p:cNvPr id="97" name="Google Shape;97;p6"/>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pic>
        <p:nvPicPr>
          <p:cNvPr id="98" name="Google Shape;98;p6"/>
          <p:cNvPicPr preferRelativeResize="0"/>
          <p:nvPr/>
        </p:nvPicPr>
        <p:blipFill rotWithShape="1">
          <a:blip r:embed="rId3">
            <a:alphaModFix/>
          </a:blip>
          <a:srcRect b="0" l="0" r="0" t="0"/>
          <a:stretch/>
        </p:blipFill>
        <p:spPr>
          <a:xfrm>
            <a:off x="4475150" y="762000"/>
            <a:ext cx="685800" cy="685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4"/>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105" name="Google Shape;105;p4"/>
          <p:cNvSpPr/>
          <p:nvPr/>
        </p:nvSpPr>
        <p:spPr>
          <a:xfrm>
            <a:off x="-2060575" y="-676275"/>
            <a:ext cx="18415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106" name="Google Shape;106;p4"/>
          <p:cNvSpPr txBox="1"/>
          <p:nvPr>
            <p:ph type="title"/>
          </p:nvPr>
        </p:nvSpPr>
        <p:spPr>
          <a:xfrm>
            <a:off x="1219205" y="2641900"/>
            <a:ext cx="7924800" cy="685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SzPts val="2400"/>
              <a:buFont typeface="Noto Sans Symbols"/>
              <a:buChar char="●"/>
            </a:pPr>
            <a:r>
              <a:rPr b="1" lang="en-US" sz="3800">
                <a:latin typeface="Calibri"/>
                <a:ea typeface="Calibri"/>
                <a:cs typeface="Calibri"/>
                <a:sym typeface="Calibri"/>
              </a:rPr>
              <a:t>Technical Stacks</a:t>
            </a:r>
            <a:endParaRPr sz="3800">
              <a:latin typeface="Calibri"/>
              <a:ea typeface="Calibri"/>
              <a:cs typeface="Calibri"/>
              <a:sym typeface="Calibri"/>
            </a:endParaRPr>
          </a:p>
        </p:txBody>
      </p:sp>
      <p:sp>
        <p:nvSpPr>
          <p:cNvPr id="107" name="Google Shape;107;p4"/>
          <p:cNvSpPr txBox="1"/>
          <p:nvPr>
            <p:ph type="title"/>
          </p:nvPr>
        </p:nvSpPr>
        <p:spPr>
          <a:xfrm>
            <a:off x="1219205" y="3613991"/>
            <a:ext cx="7924800" cy="685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SzPts val="2400"/>
              <a:buFont typeface="Noto Sans Symbols"/>
              <a:buChar char="●"/>
            </a:pPr>
            <a:r>
              <a:rPr b="1" lang="en-US" sz="3800">
                <a:latin typeface="Calibri"/>
                <a:ea typeface="Calibri"/>
                <a:cs typeface="Calibri"/>
                <a:sym typeface="Calibri"/>
              </a:rPr>
              <a:t>Database Preliminary Design</a:t>
            </a:r>
            <a:endParaRPr sz="3800">
              <a:latin typeface="Calibri"/>
              <a:ea typeface="Calibri"/>
              <a:cs typeface="Calibri"/>
              <a:sym typeface="Calibri"/>
            </a:endParaRPr>
          </a:p>
        </p:txBody>
      </p:sp>
      <p:sp>
        <p:nvSpPr>
          <p:cNvPr id="108" name="Google Shape;108;p4"/>
          <p:cNvSpPr txBox="1"/>
          <p:nvPr>
            <p:ph type="title"/>
          </p:nvPr>
        </p:nvSpPr>
        <p:spPr>
          <a:xfrm>
            <a:off x="1219205" y="4586107"/>
            <a:ext cx="7924800" cy="685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SzPts val="2400"/>
              <a:buFont typeface="Noto Sans Symbols"/>
              <a:buChar char="●"/>
            </a:pPr>
            <a:r>
              <a:rPr b="1" lang="en-US" sz="3800">
                <a:latin typeface="Calibri"/>
                <a:ea typeface="Calibri"/>
                <a:cs typeface="Calibri"/>
                <a:sym typeface="Calibri"/>
              </a:rPr>
              <a:t>Function Modules</a:t>
            </a:r>
            <a:endParaRPr sz="3800">
              <a:latin typeface="Calibri"/>
              <a:ea typeface="Calibri"/>
              <a:cs typeface="Calibri"/>
              <a:sym typeface="Calibri"/>
            </a:endParaRPr>
          </a:p>
        </p:txBody>
      </p:sp>
      <p:sp>
        <p:nvSpPr>
          <p:cNvPr id="109" name="Google Shape;109;p4"/>
          <p:cNvSpPr txBox="1"/>
          <p:nvPr/>
        </p:nvSpPr>
        <p:spPr>
          <a:xfrm>
            <a:off x="1218450" y="1586088"/>
            <a:ext cx="5257200" cy="7695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chemeClr val="dk1"/>
              </a:buClr>
              <a:buSzPts val="2400"/>
              <a:buFont typeface="Noto Sans Symbols"/>
              <a:buChar char="●"/>
            </a:pPr>
            <a:r>
              <a:rPr b="1" i="0" lang="en-US" sz="3800" u="none" cap="none" strike="noStrike">
                <a:solidFill>
                  <a:schemeClr val="dk1"/>
                </a:solidFill>
                <a:latin typeface="Calibri"/>
                <a:ea typeface="Calibri"/>
                <a:cs typeface="Calibri"/>
                <a:sym typeface="Calibri"/>
              </a:rPr>
              <a:t>Project Introduction</a:t>
            </a:r>
            <a:endParaRPr b="0" i="0" sz="3800" u="none" cap="none" strike="noStrike">
              <a:solidFill>
                <a:schemeClr val="dk1"/>
              </a:solidFill>
              <a:latin typeface="Calibri"/>
              <a:ea typeface="Calibri"/>
              <a:cs typeface="Calibri"/>
              <a:sym typeface="Calibri"/>
            </a:endParaRPr>
          </a:p>
        </p:txBody>
      </p:sp>
      <p:sp>
        <p:nvSpPr>
          <p:cNvPr id="110" name="Google Shape;110;p4"/>
          <p:cNvSpPr txBox="1"/>
          <p:nvPr/>
        </p:nvSpPr>
        <p:spPr>
          <a:xfrm>
            <a:off x="1943400" y="560700"/>
            <a:ext cx="5257200" cy="769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800"/>
              <a:buFont typeface="Arial"/>
              <a:buNone/>
            </a:pPr>
            <a:r>
              <a:rPr b="1" i="0" lang="en-US" sz="3800" u="none" cap="none" strike="noStrike">
                <a:solidFill>
                  <a:schemeClr val="dk1"/>
                </a:solidFill>
                <a:latin typeface="Calibri"/>
                <a:ea typeface="Calibri"/>
                <a:cs typeface="Calibri"/>
                <a:sym typeface="Calibri"/>
              </a:rPr>
              <a:t>Content</a:t>
            </a:r>
            <a:endParaRPr b="0" i="0" sz="3800" u="none" cap="none" strike="noStrike">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5"/>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117" name="Google Shape;117;p5"/>
          <p:cNvSpPr txBox="1"/>
          <p:nvPr>
            <p:ph type="title"/>
          </p:nvPr>
        </p:nvSpPr>
        <p:spPr>
          <a:xfrm>
            <a:off x="609600" y="16049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Introduction</a:t>
            </a:r>
            <a:endParaRPr sz="4400">
              <a:latin typeface="Calibri"/>
              <a:ea typeface="Calibri"/>
              <a:cs typeface="Calibri"/>
              <a:sym typeface="Calibri"/>
            </a:endParaRPr>
          </a:p>
        </p:txBody>
      </p:sp>
      <p:sp>
        <p:nvSpPr>
          <p:cNvPr id="118" name="Google Shape;118;p5"/>
          <p:cNvSpPr/>
          <p:nvPr/>
        </p:nvSpPr>
        <p:spPr>
          <a:xfrm>
            <a:off x="-2060575" y="-676275"/>
            <a:ext cx="18415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119" name="Google Shape;119;p5"/>
          <p:cNvSpPr txBox="1"/>
          <p:nvPr/>
        </p:nvSpPr>
        <p:spPr>
          <a:xfrm>
            <a:off x="609600" y="2521948"/>
            <a:ext cx="7924800" cy="2200800"/>
          </a:xfrm>
          <a:prstGeom prst="rect">
            <a:avLst/>
          </a:prstGeom>
          <a:noFill/>
          <a:ln>
            <a:noFill/>
          </a:ln>
        </p:spPr>
        <p:txBody>
          <a:bodyPr anchorCtr="0" anchor="t" bIns="45700" lIns="91425" spcFirstLastPara="1" rIns="91425" wrap="square" tIns="45700">
            <a:noAutofit/>
          </a:bodyPr>
          <a:lstStyle/>
          <a:p>
            <a:pPr indent="-419100" lvl="0" marL="457200" marR="0" rtl="0" algn="l">
              <a:lnSpc>
                <a:spcPct val="200000"/>
              </a:lnSpc>
              <a:spcBef>
                <a:spcPts val="0"/>
              </a:spcBef>
              <a:spcAft>
                <a:spcPts val="0"/>
              </a:spcAft>
              <a:buClr>
                <a:schemeClr val="lt2"/>
              </a:buClr>
              <a:buSzPts val="3000"/>
              <a:buFont typeface="Calibri"/>
              <a:buChar char="●"/>
            </a:pPr>
            <a:r>
              <a:rPr b="1" i="0" lang="en-US" sz="3000" u="none" cap="none" strike="noStrike">
                <a:solidFill>
                  <a:schemeClr val="lt2"/>
                </a:solidFill>
                <a:latin typeface="Calibri"/>
                <a:ea typeface="Calibri"/>
                <a:cs typeface="Calibri"/>
                <a:sym typeface="Calibri"/>
              </a:rPr>
              <a:t>Project Introduction</a:t>
            </a:r>
            <a:endParaRPr b="0" i="0" sz="2000" u="none" cap="none" strike="noStrike">
              <a:solidFill>
                <a:schemeClr val="lt2"/>
              </a:solidFill>
              <a:latin typeface="Arial"/>
              <a:ea typeface="Arial"/>
              <a:cs typeface="Arial"/>
              <a:sym typeface="Arial"/>
            </a:endParaRPr>
          </a:p>
          <a:p>
            <a:pPr indent="-419100" lvl="0" marL="457200" marR="0" rtl="0" algn="l">
              <a:lnSpc>
                <a:spcPct val="200000"/>
              </a:lnSpc>
              <a:spcBef>
                <a:spcPts val="0"/>
              </a:spcBef>
              <a:spcAft>
                <a:spcPts val="0"/>
              </a:spcAft>
              <a:buClr>
                <a:schemeClr val="lt2"/>
              </a:buClr>
              <a:buSzPts val="3000"/>
              <a:buFont typeface="Calibri"/>
              <a:buChar char="●"/>
            </a:pPr>
            <a:r>
              <a:rPr b="1" i="0" lang="en-US" sz="3000" u="none" cap="none" strike="noStrike">
                <a:solidFill>
                  <a:schemeClr val="lt2"/>
                </a:solidFill>
                <a:latin typeface="Calibri"/>
                <a:ea typeface="Calibri"/>
                <a:cs typeface="Calibri"/>
                <a:sym typeface="Calibri"/>
              </a:rPr>
              <a:t>Project Planning</a:t>
            </a:r>
            <a:endParaRPr b="1" i="0" sz="3000" u="none" cap="none" strike="noStrike">
              <a:solidFill>
                <a:schemeClr val="lt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28303eaac3c_0_0"/>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Project Introduction</a:t>
            </a:r>
            <a:endParaRPr b="1" sz="4400">
              <a:latin typeface="Calibri"/>
              <a:ea typeface="Calibri"/>
              <a:cs typeface="Calibri"/>
              <a:sym typeface="Calibri"/>
            </a:endParaRPr>
          </a:p>
        </p:txBody>
      </p:sp>
      <p:pic>
        <p:nvPicPr>
          <p:cNvPr id="126" name="Google Shape;126;g28303eaac3c_0_0"/>
          <p:cNvPicPr preferRelativeResize="0"/>
          <p:nvPr/>
        </p:nvPicPr>
        <p:blipFill rotWithShape="1">
          <a:blip r:embed="rId3">
            <a:alphaModFix/>
          </a:blip>
          <a:srcRect b="0" l="0" r="0" t="0"/>
          <a:stretch/>
        </p:blipFill>
        <p:spPr>
          <a:xfrm>
            <a:off x="685800" y="1497145"/>
            <a:ext cx="5349396" cy="2659219"/>
          </a:xfrm>
          <a:prstGeom prst="rect">
            <a:avLst/>
          </a:prstGeom>
          <a:noFill/>
          <a:ln>
            <a:noFill/>
          </a:ln>
        </p:spPr>
      </p:pic>
      <p:pic>
        <p:nvPicPr>
          <p:cNvPr id="127" name="Google Shape;127;g28303eaac3c_0_0"/>
          <p:cNvPicPr preferRelativeResize="0"/>
          <p:nvPr/>
        </p:nvPicPr>
        <p:blipFill rotWithShape="1">
          <a:blip r:embed="rId4">
            <a:alphaModFix/>
          </a:blip>
          <a:srcRect b="0" l="0" r="0" t="0"/>
          <a:stretch/>
        </p:blipFill>
        <p:spPr>
          <a:xfrm>
            <a:off x="2894610" y="2693531"/>
            <a:ext cx="5845629" cy="2667324"/>
          </a:xfrm>
          <a:prstGeom prst="rect">
            <a:avLst/>
          </a:prstGeom>
          <a:noFill/>
          <a:ln>
            <a:noFill/>
          </a:ln>
        </p:spPr>
      </p:pic>
      <p:sp>
        <p:nvSpPr>
          <p:cNvPr id="128" name="Google Shape;128;g28303eaac3c_0_0"/>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3"/>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Project Introduction</a:t>
            </a:r>
            <a:endParaRPr b="1" sz="4400">
              <a:latin typeface="Calibri"/>
              <a:ea typeface="Calibri"/>
              <a:cs typeface="Calibri"/>
              <a:sym typeface="Calibri"/>
            </a:endParaRPr>
          </a:p>
        </p:txBody>
      </p:sp>
      <p:sp>
        <p:nvSpPr>
          <p:cNvPr id="135" name="Google Shape;135;p3"/>
          <p:cNvSpPr/>
          <p:nvPr/>
        </p:nvSpPr>
        <p:spPr>
          <a:xfrm>
            <a:off x="6631439" y="3501812"/>
            <a:ext cx="1572768" cy="731520"/>
          </a:xfrm>
          <a:prstGeom prst="roundRect">
            <a:avLst>
              <a:gd fmla="val 16667" name="adj"/>
            </a:avLst>
          </a:prstGeom>
          <a:solidFill>
            <a:srgbClr val="FDE3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F38181"/>
                </a:solidFill>
                <a:latin typeface="Arial"/>
                <a:ea typeface="Arial"/>
                <a:cs typeface="Arial"/>
                <a:sym typeface="Arial"/>
              </a:rPr>
              <a:t>Used</a:t>
            </a:r>
            <a:r>
              <a:rPr b="1" i="0" lang="en-US" sz="2400" u="none" cap="none" strike="noStrike">
                <a:solidFill>
                  <a:schemeClr val="lt1"/>
                </a:solidFill>
                <a:latin typeface="Arial"/>
                <a:ea typeface="Arial"/>
                <a:cs typeface="Arial"/>
                <a:sym typeface="Arial"/>
              </a:rPr>
              <a:t> Product</a:t>
            </a:r>
            <a:endParaRPr b="1" i="0" sz="2400" u="none" cap="none" strike="noStrike">
              <a:solidFill>
                <a:schemeClr val="lt1"/>
              </a:solidFill>
              <a:latin typeface="Arial"/>
              <a:ea typeface="Arial"/>
              <a:cs typeface="Arial"/>
              <a:sym typeface="Arial"/>
            </a:endParaRPr>
          </a:p>
        </p:txBody>
      </p:sp>
      <p:sp>
        <p:nvSpPr>
          <p:cNvPr id="136" name="Google Shape;136;p3"/>
          <p:cNvSpPr/>
          <p:nvPr/>
        </p:nvSpPr>
        <p:spPr>
          <a:xfrm>
            <a:off x="3964564" y="3501812"/>
            <a:ext cx="1572768" cy="731520"/>
          </a:xfrm>
          <a:prstGeom prst="roundRect">
            <a:avLst>
              <a:gd fmla="val 16667" name="adj"/>
            </a:avLst>
          </a:prstGeom>
          <a:solidFill>
            <a:srgbClr val="EBFFD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FF9300"/>
                </a:solidFill>
                <a:latin typeface="Arial"/>
                <a:ea typeface="Arial"/>
                <a:cs typeface="Arial"/>
                <a:sym typeface="Arial"/>
              </a:rPr>
              <a:t>Bounty</a:t>
            </a:r>
            <a:r>
              <a:rPr b="1" i="0" lang="en-US" sz="2400" u="none" cap="none" strike="noStrike">
                <a:solidFill>
                  <a:srgbClr val="FF9300"/>
                </a:solidFill>
                <a:latin typeface="Helvetica Neue"/>
                <a:ea typeface="Helvetica Neue"/>
                <a:cs typeface="Helvetica Neue"/>
                <a:sym typeface="Helvetica Neue"/>
              </a:rPr>
              <a:t> </a:t>
            </a:r>
            <a:r>
              <a:rPr b="1" i="0" lang="en-US" sz="2400" u="none" cap="none" strike="noStrike">
                <a:solidFill>
                  <a:srgbClr val="FF9300"/>
                </a:solidFill>
                <a:latin typeface="Arial"/>
                <a:ea typeface="Arial"/>
                <a:cs typeface="Arial"/>
                <a:sym typeface="Arial"/>
              </a:rPr>
              <a:t>Tasks</a:t>
            </a:r>
            <a:endParaRPr b="1" i="0" sz="2400" u="none" cap="none" strike="noStrike">
              <a:solidFill>
                <a:srgbClr val="FF9300"/>
              </a:solidFill>
              <a:latin typeface="Arial"/>
              <a:ea typeface="Arial"/>
              <a:cs typeface="Arial"/>
              <a:sym typeface="Arial"/>
            </a:endParaRPr>
          </a:p>
        </p:txBody>
      </p:sp>
      <p:sp>
        <p:nvSpPr>
          <p:cNvPr id="137" name="Google Shape;137;p3"/>
          <p:cNvSpPr/>
          <p:nvPr/>
        </p:nvSpPr>
        <p:spPr>
          <a:xfrm>
            <a:off x="2217720" y="2131906"/>
            <a:ext cx="5066455" cy="685800"/>
          </a:xfrm>
          <a:prstGeom prst="roundRect">
            <a:avLst>
              <a:gd fmla="val 16667" name="adj"/>
            </a:avLst>
          </a:prstGeom>
          <a:solidFill>
            <a:srgbClr val="F3818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chemeClr val="lt1"/>
                </a:solidFill>
                <a:latin typeface="Arial"/>
                <a:ea typeface="Arial"/>
                <a:cs typeface="Arial"/>
                <a:sym typeface="Arial"/>
              </a:rPr>
              <a:t>Terriers Shopping Mall Product</a:t>
            </a:r>
            <a:endParaRPr b="0" i="0" sz="1400" u="none" cap="none" strike="noStrike">
              <a:solidFill>
                <a:srgbClr val="000000"/>
              </a:solidFill>
              <a:latin typeface="Arial"/>
              <a:ea typeface="Arial"/>
              <a:cs typeface="Arial"/>
              <a:sym typeface="Arial"/>
            </a:endParaRPr>
          </a:p>
        </p:txBody>
      </p:sp>
      <p:sp>
        <p:nvSpPr>
          <p:cNvPr id="138" name="Google Shape;138;p3"/>
          <p:cNvSpPr/>
          <p:nvPr/>
        </p:nvSpPr>
        <p:spPr>
          <a:xfrm>
            <a:off x="687790" y="4727786"/>
            <a:ext cx="1188720" cy="548640"/>
          </a:xfrm>
          <a:prstGeom prst="roundRect">
            <a:avLst>
              <a:gd fmla="val 16667" name="adj"/>
            </a:avLst>
          </a:prstGeom>
          <a:solidFill>
            <a:srgbClr val="95E1D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Arial"/>
                <a:ea typeface="Arial"/>
                <a:cs typeface="Arial"/>
                <a:sym typeface="Arial"/>
              </a:rPr>
              <a:t>Web Crawler</a:t>
            </a:r>
            <a:endParaRPr b="0" i="0" sz="1400" u="none" cap="none" strike="noStrike">
              <a:solidFill>
                <a:srgbClr val="000000"/>
              </a:solidFill>
              <a:latin typeface="Arial"/>
              <a:ea typeface="Arial"/>
              <a:cs typeface="Arial"/>
              <a:sym typeface="Arial"/>
            </a:endParaRPr>
          </a:p>
        </p:txBody>
      </p:sp>
      <p:sp>
        <p:nvSpPr>
          <p:cNvPr id="139" name="Google Shape;139;p3"/>
          <p:cNvSpPr/>
          <p:nvPr/>
        </p:nvSpPr>
        <p:spPr>
          <a:xfrm>
            <a:off x="2276097" y="4727786"/>
            <a:ext cx="1188720" cy="548640"/>
          </a:xfrm>
          <a:prstGeom prst="roundRect">
            <a:avLst>
              <a:gd fmla="val 16667" name="adj"/>
            </a:avLst>
          </a:prstGeom>
          <a:solidFill>
            <a:srgbClr val="95E1D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Arial"/>
                <a:ea typeface="Arial"/>
                <a:cs typeface="Arial"/>
                <a:sym typeface="Arial"/>
              </a:rPr>
              <a:t>Admin Upload</a:t>
            </a:r>
            <a:endParaRPr b="0" i="0" sz="1400" u="none" cap="none" strike="noStrike">
              <a:solidFill>
                <a:srgbClr val="000000"/>
              </a:solidFill>
              <a:latin typeface="Arial"/>
              <a:ea typeface="Arial"/>
              <a:cs typeface="Arial"/>
              <a:sym typeface="Arial"/>
            </a:endParaRPr>
          </a:p>
        </p:txBody>
      </p:sp>
      <p:sp>
        <p:nvSpPr>
          <p:cNvPr id="140" name="Google Shape;140;p3"/>
          <p:cNvSpPr/>
          <p:nvPr/>
        </p:nvSpPr>
        <p:spPr>
          <a:xfrm>
            <a:off x="6823463" y="4727786"/>
            <a:ext cx="1188720" cy="548640"/>
          </a:xfrm>
          <a:prstGeom prst="roundRect">
            <a:avLst>
              <a:gd fmla="val 16667" name="adj"/>
            </a:avLst>
          </a:prstGeom>
          <a:solidFill>
            <a:srgbClr val="95E1D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Arial"/>
                <a:ea typeface="Arial"/>
                <a:cs typeface="Arial"/>
                <a:sym typeface="Arial"/>
              </a:rPr>
              <a:t>User Upload</a:t>
            </a:r>
            <a:endParaRPr b="0" i="0" sz="1400" u="none" cap="none" strike="noStrike">
              <a:solidFill>
                <a:srgbClr val="000000"/>
              </a:solidFill>
              <a:latin typeface="Arial"/>
              <a:ea typeface="Arial"/>
              <a:cs typeface="Arial"/>
              <a:sym typeface="Arial"/>
            </a:endParaRPr>
          </a:p>
        </p:txBody>
      </p:sp>
      <p:sp>
        <p:nvSpPr>
          <p:cNvPr id="141" name="Google Shape;141;p3"/>
          <p:cNvSpPr/>
          <p:nvPr/>
        </p:nvSpPr>
        <p:spPr>
          <a:xfrm>
            <a:off x="1297689" y="3502509"/>
            <a:ext cx="1572768" cy="731520"/>
          </a:xfrm>
          <a:prstGeom prst="roundRect">
            <a:avLst>
              <a:gd fmla="val 16667" name="adj"/>
            </a:avLst>
          </a:prstGeom>
          <a:solidFill>
            <a:srgbClr val="FDE3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95E1D3"/>
                </a:solidFill>
                <a:latin typeface="Arial"/>
                <a:ea typeface="Arial"/>
                <a:cs typeface="Arial"/>
                <a:sym typeface="Arial"/>
              </a:rPr>
              <a:t>New</a:t>
            </a:r>
            <a:r>
              <a:rPr b="1" i="0" lang="en-US" sz="2400" u="none" cap="none" strike="noStrike">
                <a:solidFill>
                  <a:schemeClr val="lt1"/>
                </a:solidFill>
                <a:latin typeface="Arial"/>
                <a:ea typeface="Arial"/>
                <a:cs typeface="Arial"/>
                <a:sym typeface="Arial"/>
              </a:rPr>
              <a:t> Product</a:t>
            </a:r>
            <a:endParaRPr b="1" i="0" sz="2400" u="none" cap="none" strike="noStrike">
              <a:solidFill>
                <a:schemeClr val="lt1"/>
              </a:solidFill>
              <a:latin typeface="Arial"/>
              <a:ea typeface="Arial"/>
              <a:cs typeface="Arial"/>
              <a:sym typeface="Arial"/>
            </a:endParaRPr>
          </a:p>
        </p:txBody>
      </p:sp>
      <p:cxnSp>
        <p:nvCxnSpPr>
          <p:cNvPr id="142" name="Google Shape;142;p3"/>
          <p:cNvCxnSpPr/>
          <p:nvPr/>
        </p:nvCxnSpPr>
        <p:spPr>
          <a:xfrm rot="10800000">
            <a:off x="7417823" y="4233712"/>
            <a:ext cx="0" cy="494400"/>
          </a:xfrm>
          <a:prstGeom prst="straightConnector1">
            <a:avLst/>
          </a:prstGeom>
          <a:noFill/>
          <a:ln cap="flat" cmpd="sng" w="19050">
            <a:solidFill>
              <a:srgbClr val="B5DADD"/>
            </a:solidFill>
            <a:prstDash val="solid"/>
            <a:round/>
            <a:headEnd len="sm" w="sm" type="none"/>
            <a:tailEnd len="med" w="med" type="triangle"/>
          </a:ln>
        </p:spPr>
      </p:cxnSp>
      <p:sp>
        <p:nvSpPr>
          <p:cNvPr id="143" name="Google Shape;143;p3"/>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cxnSp>
        <p:nvCxnSpPr>
          <p:cNvPr id="144" name="Google Shape;144;p3"/>
          <p:cNvCxnSpPr>
            <a:stCxn id="141" idx="0"/>
            <a:endCxn id="137" idx="2"/>
          </p:cNvCxnSpPr>
          <p:nvPr/>
        </p:nvCxnSpPr>
        <p:spPr>
          <a:xfrm rot="-5400000">
            <a:off x="3075123" y="1826559"/>
            <a:ext cx="684900" cy="2667000"/>
          </a:xfrm>
          <a:prstGeom prst="bentConnector3">
            <a:avLst>
              <a:gd fmla="val 50000" name="adj1"/>
            </a:avLst>
          </a:prstGeom>
          <a:noFill/>
          <a:ln cap="flat" cmpd="sng" w="19050">
            <a:solidFill>
              <a:srgbClr val="B5DADD"/>
            </a:solidFill>
            <a:prstDash val="solid"/>
            <a:round/>
            <a:headEnd len="sm" w="sm" type="none"/>
            <a:tailEnd len="med" w="med" type="triangle"/>
          </a:ln>
        </p:spPr>
      </p:cxnSp>
      <p:cxnSp>
        <p:nvCxnSpPr>
          <p:cNvPr id="145" name="Google Shape;145;p3"/>
          <p:cNvCxnSpPr>
            <a:stCxn id="135" idx="0"/>
            <a:endCxn id="137" idx="2"/>
          </p:cNvCxnSpPr>
          <p:nvPr/>
        </p:nvCxnSpPr>
        <p:spPr>
          <a:xfrm flipH="1" rot="5400000">
            <a:off x="5742323" y="1826312"/>
            <a:ext cx="684000" cy="2667000"/>
          </a:xfrm>
          <a:prstGeom prst="bentConnector3">
            <a:avLst>
              <a:gd fmla="val 50000" name="adj1"/>
            </a:avLst>
          </a:prstGeom>
          <a:noFill/>
          <a:ln cap="flat" cmpd="sng" w="19050">
            <a:solidFill>
              <a:srgbClr val="B5DADD"/>
            </a:solidFill>
            <a:prstDash val="solid"/>
            <a:round/>
            <a:headEnd len="sm" w="sm" type="none"/>
            <a:tailEnd len="med" w="med" type="triangle"/>
          </a:ln>
        </p:spPr>
      </p:cxnSp>
      <p:cxnSp>
        <p:nvCxnSpPr>
          <p:cNvPr id="146" name="Google Shape;146;p3"/>
          <p:cNvCxnSpPr>
            <a:stCxn id="138" idx="0"/>
            <a:endCxn id="141" idx="2"/>
          </p:cNvCxnSpPr>
          <p:nvPr/>
        </p:nvCxnSpPr>
        <p:spPr>
          <a:xfrm rot="-5400000">
            <a:off x="1436200" y="4079936"/>
            <a:ext cx="493800" cy="801900"/>
          </a:xfrm>
          <a:prstGeom prst="bentConnector3">
            <a:avLst>
              <a:gd fmla="val 50000" name="adj1"/>
            </a:avLst>
          </a:prstGeom>
          <a:noFill/>
          <a:ln cap="flat" cmpd="sng" w="19050">
            <a:solidFill>
              <a:srgbClr val="B5DADD"/>
            </a:solidFill>
            <a:prstDash val="solid"/>
            <a:round/>
            <a:headEnd len="sm" w="sm" type="none"/>
            <a:tailEnd len="med" w="med" type="triangle"/>
          </a:ln>
        </p:spPr>
      </p:cxnSp>
      <p:cxnSp>
        <p:nvCxnSpPr>
          <p:cNvPr id="147" name="Google Shape;147;p3"/>
          <p:cNvCxnSpPr>
            <a:stCxn id="139" idx="0"/>
            <a:endCxn id="141" idx="2"/>
          </p:cNvCxnSpPr>
          <p:nvPr/>
        </p:nvCxnSpPr>
        <p:spPr>
          <a:xfrm flipH="1" rot="5400000">
            <a:off x="2230407" y="4087736"/>
            <a:ext cx="493800" cy="786300"/>
          </a:xfrm>
          <a:prstGeom prst="bentConnector3">
            <a:avLst>
              <a:gd fmla="val 50000" name="adj1"/>
            </a:avLst>
          </a:prstGeom>
          <a:noFill/>
          <a:ln cap="flat" cmpd="sng" w="19050">
            <a:solidFill>
              <a:srgbClr val="B5DADD"/>
            </a:solidFill>
            <a:prstDash val="solid"/>
            <a:round/>
            <a:headEnd len="sm" w="sm"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8"/>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Purpose</a:t>
            </a:r>
            <a:endParaRPr b="1" sz="4400">
              <a:latin typeface="Calibri"/>
              <a:ea typeface="Calibri"/>
              <a:cs typeface="Calibri"/>
              <a:sym typeface="Calibri"/>
            </a:endParaRPr>
          </a:p>
        </p:txBody>
      </p:sp>
      <p:sp>
        <p:nvSpPr>
          <p:cNvPr id="154" name="Google Shape;154;p8"/>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
        <p:nvSpPr>
          <p:cNvPr id="155" name="Google Shape;155;p8"/>
          <p:cNvSpPr/>
          <p:nvPr/>
        </p:nvSpPr>
        <p:spPr>
          <a:xfrm>
            <a:off x="3394860" y="2863375"/>
            <a:ext cx="2354280" cy="1644028"/>
          </a:xfrm>
          <a:prstGeom prst="roundRect">
            <a:avLst>
              <a:gd fmla="val 16667" name="adj"/>
            </a:avLst>
          </a:prstGeom>
          <a:solidFill>
            <a:srgbClr val="F3818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A Unified</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Platform</a:t>
            </a:r>
            <a:endParaRPr b="1" i="0" sz="3200" u="none" cap="none" strike="noStrike">
              <a:solidFill>
                <a:schemeClr val="lt1"/>
              </a:solidFill>
              <a:latin typeface="Arial"/>
              <a:ea typeface="Arial"/>
              <a:cs typeface="Arial"/>
              <a:sym typeface="Arial"/>
            </a:endParaRPr>
          </a:p>
        </p:txBody>
      </p:sp>
      <p:sp>
        <p:nvSpPr>
          <p:cNvPr id="156" name="Google Shape;156;p8"/>
          <p:cNvSpPr/>
          <p:nvPr/>
        </p:nvSpPr>
        <p:spPr>
          <a:xfrm>
            <a:off x="2959713" y="2208005"/>
            <a:ext cx="435147" cy="2954767"/>
          </a:xfrm>
          <a:prstGeom prst="rightBrace">
            <a:avLst>
              <a:gd fmla="val 8333" name="adj1"/>
              <a:gd fmla="val 50000" name="adj2"/>
            </a:avLst>
          </a:prstGeom>
          <a:no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7" name="Google Shape;157;p8"/>
          <p:cNvSpPr/>
          <p:nvPr/>
        </p:nvSpPr>
        <p:spPr>
          <a:xfrm>
            <a:off x="5749140" y="2208005"/>
            <a:ext cx="435147" cy="2954767"/>
          </a:xfrm>
          <a:prstGeom prst="leftBrace">
            <a:avLst>
              <a:gd fmla="val 8333" name="adj1"/>
              <a:gd fmla="val 50000" name="adj2"/>
            </a:avLst>
          </a:prstGeom>
          <a:no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8" name="Google Shape;158;p8"/>
          <p:cNvSpPr/>
          <p:nvPr/>
        </p:nvSpPr>
        <p:spPr>
          <a:xfrm>
            <a:off x="667489" y="1521567"/>
            <a:ext cx="1947000" cy="731400"/>
          </a:xfrm>
          <a:prstGeom prst="roundRect">
            <a:avLst>
              <a:gd fmla="val 16667" name="adj"/>
            </a:avLst>
          </a:prstGeom>
          <a:solidFill>
            <a:srgbClr val="FDE3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chemeClr val="lt1"/>
                </a:solidFill>
                <a:latin typeface="Arial"/>
                <a:ea typeface="Arial"/>
                <a:cs typeface="Arial"/>
                <a:sym typeface="Arial"/>
              </a:rPr>
              <a:t>Customers</a:t>
            </a:r>
            <a:endParaRPr b="1" i="0" sz="2400" u="none" cap="none" strike="noStrike">
              <a:solidFill>
                <a:schemeClr val="lt1"/>
              </a:solidFill>
              <a:latin typeface="Arial"/>
              <a:ea typeface="Arial"/>
              <a:cs typeface="Arial"/>
              <a:sym typeface="Arial"/>
            </a:endParaRPr>
          </a:p>
        </p:txBody>
      </p:sp>
      <p:sp>
        <p:nvSpPr>
          <p:cNvPr id="159" name="Google Shape;159;p8"/>
          <p:cNvSpPr/>
          <p:nvPr/>
        </p:nvSpPr>
        <p:spPr>
          <a:xfrm>
            <a:off x="6587268" y="1469314"/>
            <a:ext cx="1947132" cy="731520"/>
          </a:xfrm>
          <a:prstGeom prst="roundRect">
            <a:avLst>
              <a:gd fmla="val 16667" name="adj"/>
            </a:avLst>
          </a:prstGeom>
          <a:solidFill>
            <a:srgbClr val="FDE38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chemeClr val="lt1"/>
                </a:solidFill>
                <a:latin typeface="Arial"/>
                <a:ea typeface="Arial"/>
                <a:cs typeface="Arial"/>
                <a:sym typeface="Arial"/>
              </a:rPr>
              <a:t>Students</a:t>
            </a:r>
            <a:endParaRPr b="0" i="0" sz="1400" u="none" cap="none" strike="noStrike">
              <a:solidFill>
                <a:srgbClr val="000000"/>
              </a:solidFill>
              <a:latin typeface="Arial"/>
              <a:ea typeface="Arial"/>
              <a:cs typeface="Arial"/>
              <a:sym typeface="Arial"/>
            </a:endParaRPr>
          </a:p>
        </p:txBody>
      </p:sp>
      <p:sp>
        <p:nvSpPr>
          <p:cNvPr id="160" name="Google Shape;160;p8"/>
          <p:cNvSpPr/>
          <p:nvPr/>
        </p:nvSpPr>
        <p:spPr>
          <a:xfrm>
            <a:off x="6236389" y="3347418"/>
            <a:ext cx="2637460" cy="731520"/>
          </a:xfrm>
          <a:prstGeom prst="roundRect">
            <a:avLst>
              <a:gd fmla="val 16667" name="adj"/>
            </a:avLst>
          </a:prstGeom>
          <a:solidFill>
            <a:srgbClr val="95E1D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Post posts and create communities on campus</a:t>
            </a:r>
            <a:endParaRPr b="0" i="0" sz="2400" u="none" cap="none" strike="noStrike">
              <a:solidFill>
                <a:schemeClr val="lt1"/>
              </a:solidFill>
              <a:latin typeface="Arial"/>
              <a:ea typeface="Arial"/>
              <a:cs typeface="Arial"/>
              <a:sym typeface="Arial"/>
            </a:endParaRPr>
          </a:p>
        </p:txBody>
      </p:sp>
      <p:sp>
        <p:nvSpPr>
          <p:cNvPr id="161" name="Google Shape;161;p8"/>
          <p:cNvSpPr/>
          <p:nvPr/>
        </p:nvSpPr>
        <p:spPr>
          <a:xfrm>
            <a:off x="6236389" y="2271373"/>
            <a:ext cx="2637460" cy="731520"/>
          </a:xfrm>
          <a:prstGeom prst="roundRect">
            <a:avLst>
              <a:gd fmla="val 16667" name="adj"/>
            </a:avLst>
          </a:prstGeom>
          <a:solidFill>
            <a:srgbClr val="95E1D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FFFFFF"/>
                </a:solidFill>
                <a:latin typeface="Calibri"/>
                <a:ea typeface="Calibri"/>
                <a:cs typeface="Calibri"/>
                <a:sym typeface="Calibri"/>
              </a:rPr>
              <a:t>Buy and sell second-hand items</a:t>
            </a:r>
            <a:endParaRPr b="0" i="0" sz="2400" u="none" cap="none" strike="noStrike">
              <a:solidFill>
                <a:srgbClr val="000000"/>
              </a:solidFill>
              <a:latin typeface="Arial"/>
              <a:ea typeface="Arial"/>
              <a:cs typeface="Arial"/>
              <a:sym typeface="Arial"/>
            </a:endParaRPr>
          </a:p>
        </p:txBody>
      </p:sp>
      <p:sp>
        <p:nvSpPr>
          <p:cNvPr id="162" name="Google Shape;162;p8"/>
          <p:cNvSpPr/>
          <p:nvPr/>
        </p:nvSpPr>
        <p:spPr>
          <a:xfrm>
            <a:off x="6236389" y="4431252"/>
            <a:ext cx="2637460" cy="731520"/>
          </a:xfrm>
          <a:prstGeom prst="roundRect">
            <a:avLst>
              <a:gd fmla="val 16667" name="adj"/>
            </a:avLst>
          </a:prstGeom>
          <a:solidFill>
            <a:srgbClr val="95E1D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Bounty</a:t>
            </a:r>
            <a:r>
              <a:rPr b="1" i="0" lang="en-US" sz="1800" u="none" cap="none" strike="noStrike">
                <a:solidFill>
                  <a:srgbClr val="FDE38A"/>
                </a:solidFill>
                <a:latin typeface="Helvetica Neue"/>
                <a:ea typeface="Helvetica Neue"/>
                <a:cs typeface="Helvetica Neue"/>
                <a:sym typeface="Helvetica Neue"/>
              </a:rPr>
              <a:t> </a:t>
            </a:r>
            <a:r>
              <a:rPr b="1" i="0" lang="en-US" sz="1800" u="none" cap="none" strike="noStrike">
                <a:solidFill>
                  <a:schemeClr val="lt1"/>
                </a:solidFill>
                <a:latin typeface="Calibri"/>
                <a:ea typeface="Calibri"/>
                <a:cs typeface="Calibri"/>
                <a:sym typeface="Calibri"/>
              </a:rPr>
              <a:t>Tasks</a:t>
            </a:r>
            <a:endParaRPr b="0" i="0" sz="1400" u="none" cap="none" strike="noStrike">
              <a:solidFill>
                <a:srgbClr val="000000"/>
              </a:solidFill>
              <a:latin typeface="Arial"/>
              <a:ea typeface="Arial"/>
              <a:cs typeface="Arial"/>
              <a:sym typeface="Arial"/>
            </a:endParaRPr>
          </a:p>
        </p:txBody>
      </p:sp>
      <p:sp>
        <p:nvSpPr>
          <p:cNvPr id="163" name="Google Shape;163;p8"/>
          <p:cNvSpPr/>
          <p:nvPr/>
        </p:nvSpPr>
        <p:spPr>
          <a:xfrm>
            <a:off x="270151" y="4065492"/>
            <a:ext cx="2637460" cy="731520"/>
          </a:xfrm>
          <a:prstGeom prst="roundRect">
            <a:avLst>
              <a:gd fmla="val 16667" name="adj"/>
            </a:avLst>
          </a:prstGeom>
          <a:solidFill>
            <a:srgbClr val="95E1D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FFFFFF"/>
                </a:solidFill>
                <a:latin typeface="Calibri"/>
                <a:ea typeface="Calibri"/>
                <a:cs typeface="Calibri"/>
                <a:sym typeface="Calibri"/>
              </a:rPr>
              <a:t>Learn about BU communities' culture</a:t>
            </a:r>
            <a:endParaRPr b="1" i="0" sz="1800" u="none" cap="none" strike="noStrike">
              <a:solidFill>
                <a:srgbClr val="FFFFFF"/>
              </a:solidFill>
              <a:latin typeface="Calibri"/>
              <a:ea typeface="Calibri"/>
              <a:cs typeface="Calibri"/>
              <a:sym typeface="Calibri"/>
            </a:endParaRPr>
          </a:p>
        </p:txBody>
      </p:sp>
      <p:sp>
        <p:nvSpPr>
          <p:cNvPr id="164" name="Google Shape;164;p8"/>
          <p:cNvSpPr/>
          <p:nvPr/>
        </p:nvSpPr>
        <p:spPr>
          <a:xfrm>
            <a:off x="322253" y="2763817"/>
            <a:ext cx="2637460" cy="731520"/>
          </a:xfrm>
          <a:prstGeom prst="roundRect">
            <a:avLst>
              <a:gd fmla="val 16667" name="adj"/>
            </a:avLst>
          </a:prstGeom>
          <a:solidFill>
            <a:srgbClr val="95E1D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FFFFFF"/>
                </a:solidFill>
                <a:latin typeface="Calibri"/>
                <a:ea typeface="Calibri"/>
                <a:cs typeface="Calibri"/>
                <a:sym typeface="Calibri"/>
              </a:rPr>
              <a:t>Purchase BU themed products</a:t>
            </a:r>
            <a:endParaRPr b="0" i="0" sz="2400" u="none" cap="none" strike="noStrike">
              <a:solidFill>
                <a:srgbClr val="000000"/>
              </a:solidFill>
              <a:latin typeface="Arial"/>
              <a:ea typeface="Arial"/>
              <a:cs typeface="Arial"/>
              <a:sym typeface="Arial"/>
            </a:endParaRPr>
          </a:p>
        </p:txBody>
      </p:sp>
      <p:sp>
        <p:nvSpPr>
          <p:cNvPr id="165" name="Google Shape;165;p8"/>
          <p:cNvSpPr/>
          <p:nvPr/>
        </p:nvSpPr>
        <p:spPr>
          <a:xfrm>
            <a:off x="0" y="-48399"/>
            <a:ext cx="65" cy="553998"/>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1800"/>
              <a:buFont typeface="Arial"/>
              <a:buNone/>
            </a:pPr>
            <a:br>
              <a:rPr b="0" i="0" lang="en-US" sz="1800" u="none" cap="none" strike="noStrike">
                <a:solidFill>
                  <a:schemeClr val="dk1"/>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28303eaac3c_0_12"/>
          <p:cNvSpPr txBox="1"/>
          <p:nvPr>
            <p:ph type="title"/>
          </p:nvPr>
        </p:nvSpPr>
        <p:spPr>
          <a:xfrm>
            <a:off x="609600" y="762000"/>
            <a:ext cx="7924800" cy="685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sz="4400">
                <a:latin typeface="Calibri"/>
                <a:ea typeface="Calibri"/>
                <a:cs typeface="Calibri"/>
                <a:sym typeface="Calibri"/>
              </a:rPr>
              <a:t>Project Planning</a:t>
            </a:r>
            <a:endParaRPr b="1" sz="4400">
              <a:highlight>
                <a:schemeClr val="dk1"/>
              </a:highlight>
              <a:latin typeface="Calibri"/>
              <a:ea typeface="Calibri"/>
              <a:cs typeface="Calibri"/>
              <a:sym typeface="Calibri"/>
            </a:endParaRPr>
          </a:p>
        </p:txBody>
      </p:sp>
      <p:sp>
        <p:nvSpPr>
          <p:cNvPr id="172" name="Google Shape;172;g28303eaac3c_0_12"/>
          <p:cNvSpPr txBox="1"/>
          <p:nvPr>
            <p:ph idx="1" type="body"/>
          </p:nvPr>
        </p:nvSpPr>
        <p:spPr>
          <a:xfrm>
            <a:off x="609600" y="1828800"/>
            <a:ext cx="7924800" cy="3886200"/>
          </a:xfrm>
          <a:prstGeom prst="rect">
            <a:avLst/>
          </a:prstGeom>
          <a:noFill/>
          <a:ln>
            <a:noFill/>
          </a:ln>
        </p:spPr>
        <p:txBody>
          <a:bodyPr anchorCtr="0" anchor="t" bIns="45700" lIns="91425" spcFirstLastPara="1" rIns="91425" wrap="square" tIns="45700">
            <a:noAutofit/>
          </a:bodyPr>
          <a:lstStyle/>
          <a:p>
            <a:pPr indent="-342900" lvl="0" marL="342900" rtl="0" algn="just">
              <a:lnSpc>
                <a:spcPct val="100000"/>
              </a:lnSpc>
              <a:spcBef>
                <a:spcPts val="0"/>
              </a:spcBef>
              <a:spcAft>
                <a:spcPts val="0"/>
              </a:spcAft>
              <a:buClr>
                <a:srgbClr val="CC0000"/>
              </a:buClr>
              <a:buSzPts val="1800"/>
              <a:buChar char="▪"/>
            </a:pPr>
            <a:r>
              <a:rPr lang="en-US" sz="3200">
                <a:latin typeface="Calibri"/>
                <a:ea typeface="Calibri"/>
                <a:cs typeface="Calibri"/>
                <a:sym typeface="Calibri"/>
              </a:rPr>
              <a:t>Iteration</a:t>
            </a:r>
            <a:r>
              <a:rPr b="1" lang="en-US" sz="3200">
                <a:latin typeface="Calibri"/>
                <a:ea typeface="Calibri"/>
                <a:cs typeface="Calibri"/>
                <a:sym typeface="Calibri"/>
              </a:rPr>
              <a:t> </a:t>
            </a:r>
            <a:r>
              <a:rPr b="1" lang="en-US" sz="3200">
                <a:solidFill>
                  <a:srgbClr val="FF9300"/>
                </a:solidFill>
                <a:latin typeface="Calibri"/>
                <a:ea typeface="Calibri"/>
                <a:cs typeface="Calibri"/>
                <a:sym typeface="Calibri"/>
              </a:rPr>
              <a:t>0</a:t>
            </a:r>
            <a:r>
              <a:rPr b="1" lang="en-US" sz="3200">
                <a:latin typeface="Calibri"/>
                <a:ea typeface="Calibri"/>
                <a:cs typeface="Calibri"/>
                <a:sym typeface="Calibri"/>
              </a:rPr>
              <a:t>:</a:t>
            </a:r>
            <a:endParaRPr b="1" sz="3200">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Char char="▪"/>
            </a:pPr>
            <a:r>
              <a:rPr lang="en-US" sz="2400">
                <a:latin typeface="Calibri"/>
                <a:ea typeface="Calibri"/>
                <a:cs typeface="Calibri"/>
                <a:sym typeface="Calibri"/>
              </a:rPr>
              <a:t>Project Intro/Project Plan/Purpose</a:t>
            </a:r>
            <a:endParaRPr sz="2400">
              <a:latin typeface="Calibri"/>
              <a:ea typeface="Calibri"/>
              <a:cs typeface="Calibri"/>
              <a:sym typeface="Calibri"/>
            </a:endParaRPr>
          </a:p>
          <a:p>
            <a:pPr indent="-342900" lvl="0" marL="342900" rtl="0" algn="just">
              <a:lnSpc>
                <a:spcPct val="100000"/>
              </a:lnSpc>
              <a:spcBef>
                <a:spcPts val="0"/>
              </a:spcBef>
              <a:spcAft>
                <a:spcPts val="0"/>
              </a:spcAft>
              <a:buClr>
                <a:srgbClr val="CC0000"/>
              </a:buClr>
              <a:buSzPts val="1800"/>
              <a:buChar char="▪"/>
            </a:pPr>
            <a:r>
              <a:rPr lang="en-US" sz="3200">
                <a:latin typeface="Calibri"/>
                <a:ea typeface="Calibri"/>
                <a:cs typeface="Calibri"/>
                <a:sym typeface="Calibri"/>
              </a:rPr>
              <a:t>Iteration</a:t>
            </a:r>
            <a:r>
              <a:rPr b="1" lang="en-US" sz="3200">
                <a:latin typeface="Calibri"/>
                <a:ea typeface="Calibri"/>
                <a:cs typeface="Calibri"/>
                <a:sym typeface="Calibri"/>
              </a:rPr>
              <a:t> </a:t>
            </a:r>
            <a:r>
              <a:rPr b="1" lang="en-US" sz="3200">
                <a:solidFill>
                  <a:srgbClr val="F38181"/>
                </a:solidFill>
                <a:latin typeface="Calibri"/>
                <a:ea typeface="Calibri"/>
                <a:cs typeface="Calibri"/>
                <a:sym typeface="Calibri"/>
              </a:rPr>
              <a:t>1</a:t>
            </a:r>
            <a:r>
              <a:rPr b="1" lang="en-US" sz="3200">
                <a:latin typeface="Calibri"/>
                <a:ea typeface="Calibri"/>
                <a:cs typeface="Calibri"/>
                <a:sym typeface="Calibri"/>
              </a:rPr>
              <a:t>:</a:t>
            </a:r>
            <a:endParaRPr b="1" sz="3200">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Char char="▪"/>
            </a:pPr>
            <a:r>
              <a:rPr lang="en-US" sz="2400">
                <a:latin typeface="Calibri"/>
                <a:ea typeface="Calibri"/>
                <a:cs typeface="Calibri"/>
                <a:sym typeface="Calibri"/>
              </a:rPr>
              <a:t>Template Web/Database</a:t>
            </a:r>
            <a:endParaRPr sz="2400">
              <a:latin typeface="Calibri"/>
              <a:ea typeface="Calibri"/>
              <a:cs typeface="Calibri"/>
              <a:sym typeface="Calibri"/>
            </a:endParaRPr>
          </a:p>
          <a:p>
            <a:pPr indent="-342900" lvl="0" marL="342900" rtl="0" algn="just">
              <a:lnSpc>
                <a:spcPct val="100000"/>
              </a:lnSpc>
              <a:spcBef>
                <a:spcPts val="0"/>
              </a:spcBef>
              <a:spcAft>
                <a:spcPts val="0"/>
              </a:spcAft>
              <a:buClr>
                <a:srgbClr val="CC0000"/>
              </a:buClr>
              <a:buSzPts val="1800"/>
              <a:buChar char="▪"/>
            </a:pPr>
            <a:r>
              <a:rPr lang="en-US" sz="3200">
                <a:latin typeface="Calibri"/>
                <a:ea typeface="Calibri"/>
                <a:cs typeface="Calibri"/>
                <a:sym typeface="Calibri"/>
              </a:rPr>
              <a:t>Iteration</a:t>
            </a:r>
            <a:r>
              <a:rPr b="1" lang="en-US" sz="3200">
                <a:latin typeface="Calibri"/>
                <a:ea typeface="Calibri"/>
                <a:cs typeface="Calibri"/>
                <a:sym typeface="Calibri"/>
              </a:rPr>
              <a:t> </a:t>
            </a:r>
            <a:r>
              <a:rPr b="1" lang="en-US" sz="3200">
                <a:solidFill>
                  <a:srgbClr val="CC0000"/>
                </a:solidFill>
                <a:latin typeface="Calibri"/>
                <a:ea typeface="Calibri"/>
                <a:cs typeface="Calibri"/>
                <a:sym typeface="Calibri"/>
              </a:rPr>
              <a:t>2</a:t>
            </a:r>
            <a:r>
              <a:rPr b="1" lang="en-US" sz="3200">
                <a:latin typeface="Calibri"/>
                <a:ea typeface="Calibri"/>
                <a:cs typeface="Calibri"/>
                <a:sym typeface="Calibri"/>
              </a:rPr>
              <a:t>:</a:t>
            </a:r>
            <a:endParaRPr b="1" sz="3200">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Char char="▪"/>
            </a:pPr>
            <a:r>
              <a:rPr lang="en-US" sz="2400">
                <a:latin typeface="Calibri"/>
                <a:ea typeface="Calibri"/>
                <a:cs typeface="Calibri"/>
                <a:sym typeface="Calibri"/>
              </a:rPr>
              <a:t>Shopping Website/Checking/Securing</a:t>
            </a:r>
            <a:endParaRPr sz="2400">
              <a:latin typeface="Calibri"/>
              <a:ea typeface="Calibri"/>
              <a:cs typeface="Calibri"/>
              <a:sym typeface="Calibri"/>
            </a:endParaRPr>
          </a:p>
          <a:p>
            <a:pPr indent="-342900" lvl="0" marL="342900" rtl="0" algn="just">
              <a:lnSpc>
                <a:spcPct val="100000"/>
              </a:lnSpc>
              <a:spcBef>
                <a:spcPts val="0"/>
              </a:spcBef>
              <a:spcAft>
                <a:spcPts val="0"/>
              </a:spcAft>
              <a:buClr>
                <a:srgbClr val="CC0000"/>
              </a:buClr>
              <a:buSzPts val="1800"/>
              <a:buChar char="▪"/>
            </a:pPr>
            <a:r>
              <a:rPr lang="en-US" sz="3200">
                <a:latin typeface="Calibri"/>
                <a:ea typeface="Calibri"/>
                <a:cs typeface="Calibri"/>
                <a:sym typeface="Calibri"/>
              </a:rPr>
              <a:t>Iteration</a:t>
            </a:r>
            <a:r>
              <a:rPr b="1" lang="en-US" sz="3200">
                <a:latin typeface="Calibri"/>
                <a:ea typeface="Calibri"/>
                <a:cs typeface="Calibri"/>
                <a:sym typeface="Calibri"/>
              </a:rPr>
              <a:t> </a:t>
            </a:r>
            <a:r>
              <a:rPr b="1" lang="en-US" sz="3200">
                <a:solidFill>
                  <a:srgbClr val="FDE38A"/>
                </a:solidFill>
                <a:latin typeface="Calibri"/>
                <a:ea typeface="Calibri"/>
                <a:cs typeface="Calibri"/>
                <a:sym typeface="Calibri"/>
              </a:rPr>
              <a:t>3</a:t>
            </a:r>
            <a:r>
              <a:rPr b="1" lang="en-US" sz="3200">
                <a:latin typeface="Calibri"/>
                <a:ea typeface="Calibri"/>
                <a:cs typeface="Calibri"/>
                <a:sym typeface="Calibri"/>
              </a:rPr>
              <a:t>:</a:t>
            </a:r>
            <a:endParaRPr b="1" sz="3200">
              <a:latin typeface="Calibri"/>
              <a:ea typeface="Calibri"/>
              <a:cs typeface="Calibri"/>
              <a:sym typeface="Calibri"/>
            </a:endParaRPr>
          </a:p>
          <a:p>
            <a:pPr indent="-342900" lvl="1" marL="800100" rtl="0" algn="just">
              <a:lnSpc>
                <a:spcPct val="100000"/>
              </a:lnSpc>
              <a:spcBef>
                <a:spcPts val="0"/>
              </a:spcBef>
              <a:spcAft>
                <a:spcPts val="0"/>
              </a:spcAft>
              <a:buClr>
                <a:srgbClr val="CC0000"/>
              </a:buClr>
              <a:buSzPts val="1800"/>
              <a:buChar char="▪"/>
            </a:pPr>
            <a:r>
              <a:rPr lang="en-US" sz="2400">
                <a:latin typeface="Calibri"/>
                <a:ea typeface="Calibri"/>
                <a:cs typeface="Calibri"/>
                <a:sym typeface="Calibri"/>
              </a:rPr>
              <a:t>Template for IOS System / Testing</a:t>
            </a:r>
            <a:endParaRPr sz="2400">
              <a:latin typeface="Calibri"/>
              <a:ea typeface="Calibri"/>
              <a:cs typeface="Calibri"/>
              <a:sym typeface="Calibri"/>
            </a:endParaRPr>
          </a:p>
          <a:p>
            <a:pPr indent="0" lvl="0" marL="0" rtl="0" algn="l">
              <a:lnSpc>
                <a:spcPct val="100000"/>
              </a:lnSpc>
              <a:spcBef>
                <a:spcPts val="360"/>
              </a:spcBef>
              <a:spcAft>
                <a:spcPts val="0"/>
              </a:spcAft>
              <a:buSzPts val="1800"/>
              <a:buNone/>
            </a:pPr>
            <a:r>
              <a:t/>
            </a:r>
            <a:endParaRPr>
              <a:latin typeface="Calibri"/>
              <a:ea typeface="Calibri"/>
              <a:cs typeface="Calibri"/>
              <a:sym typeface="Calibri"/>
            </a:endParaRPr>
          </a:p>
        </p:txBody>
      </p:sp>
      <p:sp>
        <p:nvSpPr>
          <p:cNvPr id="173" name="Google Shape;173;g28303eaac3c_0_12"/>
          <p:cNvSpPr txBox="1"/>
          <p:nvPr>
            <p:ph idx="11" type="ftr"/>
          </p:nvPr>
        </p:nvSpPr>
        <p:spPr>
          <a:xfrm>
            <a:off x="609600" y="0"/>
            <a:ext cx="5105400" cy="30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Terriers Mall - Team 1</a:t>
            </a:r>
            <a:endParaRPr/>
          </a:p>
          <a:p>
            <a:pPr indent="0" lvl="0" marL="0" rtl="0" algn="l">
              <a:lnSpc>
                <a:spcPct val="100000"/>
              </a:lnSpc>
              <a:spcBef>
                <a:spcPts val="0"/>
              </a:spcBef>
              <a:spcAft>
                <a:spcPts val="0"/>
              </a:spcAft>
              <a:buSzPts val="14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